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3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3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20BCC-FFCF-4D2E-948F-DB46DFC4D84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787B960-B3C1-4569-81AF-FDBA9B003F21}">
      <dgm:prSet phldrT="[Text]"/>
      <dgm:spPr/>
      <dgm:t>
        <a:bodyPr/>
        <a:lstStyle/>
        <a:p>
          <a:r>
            <a:rPr lang="de-DE" dirty="0"/>
            <a:t>Externe Person</a:t>
          </a:r>
        </a:p>
      </dgm:t>
    </dgm:pt>
    <dgm:pt modelId="{2237395B-3E75-4114-BCF0-CBAC4F4F16EF}" type="parTrans" cxnId="{BD5E227D-807E-4A79-8BB2-D3526DA5C16C}">
      <dgm:prSet/>
      <dgm:spPr/>
      <dgm:t>
        <a:bodyPr/>
        <a:lstStyle/>
        <a:p>
          <a:endParaRPr lang="de-DE"/>
        </a:p>
      </dgm:t>
    </dgm:pt>
    <dgm:pt modelId="{8B13A83A-73A4-4CB4-815E-1A50D081E271}" type="sibTrans" cxnId="{BD5E227D-807E-4A79-8BB2-D3526DA5C16C}">
      <dgm:prSet/>
      <dgm:spPr/>
      <dgm:t>
        <a:bodyPr/>
        <a:lstStyle/>
        <a:p>
          <a:endParaRPr lang="de-DE"/>
        </a:p>
      </dgm:t>
    </dgm:pt>
    <dgm:pt modelId="{BE01C326-03E4-4B75-876A-ACDC947D5C2C}">
      <dgm:prSet phldrT="[Text]"/>
      <dgm:spPr/>
      <dgm:t>
        <a:bodyPr/>
        <a:lstStyle/>
        <a:p>
          <a:r>
            <a:rPr lang="de-DE" dirty="0"/>
            <a:t>Architekt</a:t>
          </a:r>
        </a:p>
      </dgm:t>
    </dgm:pt>
    <dgm:pt modelId="{5C478D6E-9137-4A69-9B2C-BAD5547A275A}" type="parTrans" cxnId="{13F3843C-FA10-4711-B5BF-192D838B3779}">
      <dgm:prSet/>
      <dgm:spPr/>
      <dgm:t>
        <a:bodyPr/>
        <a:lstStyle/>
        <a:p>
          <a:endParaRPr lang="de-DE"/>
        </a:p>
      </dgm:t>
    </dgm:pt>
    <dgm:pt modelId="{E91249FF-9B04-435E-9EE8-1D290CC24C78}" type="sibTrans" cxnId="{13F3843C-FA10-4711-B5BF-192D838B3779}">
      <dgm:prSet/>
      <dgm:spPr/>
      <dgm:t>
        <a:bodyPr/>
        <a:lstStyle/>
        <a:p>
          <a:endParaRPr lang="de-DE"/>
        </a:p>
      </dgm:t>
    </dgm:pt>
    <dgm:pt modelId="{B7912655-EC14-4667-9526-DEA181863A59}">
      <dgm:prSet phldrT="[Text]"/>
      <dgm:spPr/>
      <dgm:t>
        <a:bodyPr/>
        <a:lstStyle/>
        <a:p>
          <a:r>
            <a:rPr lang="de-DE" dirty="0"/>
            <a:t>Gebäude</a:t>
          </a:r>
        </a:p>
      </dgm:t>
    </dgm:pt>
    <dgm:pt modelId="{9BA49080-261D-4371-9E03-373B419BC3CB}" type="parTrans" cxnId="{2607B388-FB95-434E-9431-F36DF02E0BDF}">
      <dgm:prSet/>
      <dgm:spPr/>
      <dgm:t>
        <a:bodyPr/>
        <a:lstStyle/>
        <a:p>
          <a:endParaRPr lang="de-DE"/>
        </a:p>
      </dgm:t>
    </dgm:pt>
    <dgm:pt modelId="{EC5D500B-BEC7-44FC-A611-52D191914B82}" type="sibTrans" cxnId="{2607B388-FB95-434E-9431-F36DF02E0BDF}">
      <dgm:prSet/>
      <dgm:spPr/>
      <dgm:t>
        <a:bodyPr/>
        <a:lstStyle/>
        <a:p>
          <a:endParaRPr lang="de-DE"/>
        </a:p>
      </dgm:t>
    </dgm:pt>
    <dgm:pt modelId="{AAF4F0A7-9B68-4E22-B1D2-EFF35B76F596}">
      <dgm:prSet phldrT="[Text]"/>
      <dgm:spPr/>
      <dgm:t>
        <a:bodyPr/>
        <a:lstStyle/>
        <a:p>
          <a:r>
            <a:rPr lang="de-DE" dirty="0"/>
            <a:t>Eigentümer</a:t>
          </a:r>
        </a:p>
      </dgm:t>
    </dgm:pt>
    <dgm:pt modelId="{FEBB2C87-6717-46FC-979E-385965B2BE14}" type="parTrans" cxnId="{D3C786B2-E961-44C2-ACF8-4C2597F16B03}">
      <dgm:prSet/>
      <dgm:spPr/>
      <dgm:t>
        <a:bodyPr/>
        <a:lstStyle/>
        <a:p>
          <a:endParaRPr lang="de-DE"/>
        </a:p>
      </dgm:t>
    </dgm:pt>
    <dgm:pt modelId="{7B3C9AFE-0E4E-43F3-89F3-963D607E7E8D}" type="sibTrans" cxnId="{D3C786B2-E961-44C2-ACF8-4C2597F16B03}">
      <dgm:prSet/>
      <dgm:spPr/>
      <dgm:t>
        <a:bodyPr/>
        <a:lstStyle/>
        <a:p>
          <a:endParaRPr lang="de-DE"/>
        </a:p>
      </dgm:t>
    </dgm:pt>
    <dgm:pt modelId="{1A9C243D-3B8E-4A35-B854-27284031098C}">
      <dgm:prSet phldrT="[Text]"/>
      <dgm:spPr/>
      <dgm:t>
        <a:bodyPr/>
        <a:lstStyle/>
        <a:p>
          <a:r>
            <a:rPr lang="de-DE" dirty="0"/>
            <a:t>Grundstück</a:t>
          </a:r>
        </a:p>
      </dgm:t>
    </dgm:pt>
    <dgm:pt modelId="{4C16251E-D21A-4AE4-BA0F-E5527BBD3305}" type="parTrans" cxnId="{624065EA-6B3C-460D-83AB-8574879BB66E}">
      <dgm:prSet/>
      <dgm:spPr/>
      <dgm:t>
        <a:bodyPr/>
        <a:lstStyle/>
        <a:p>
          <a:endParaRPr lang="de-DE"/>
        </a:p>
      </dgm:t>
    </dgm:pt>
    <dgm:pt modelId="{90390734-1FFB-4B17-8EC0-F695D5961F5E}" type="sibTrans" cxnId="{624065EA-6B3C-460D-83AB-8574879BB66E}">
      <dgm:prSet/>
      <dgm:spPr/>
      <dgm:t>
        <a:bodyPr/>
        <a:lstStyle/>
        <a:p>
          <a:endParaRPr lang="de-DE"/>
        </a:p>
      </dgm:t>
    </dgm:pt>
    <dgm:pt modelId="{D8ED1854-7630-487A-B73A-2F32DDE1EB4D}">
      <dgm:prSet phldrT="[Text]"/>
      <dgm:spPr/>
      <dgm:t>
        <a:bodyPr/>
        <a:lstStyle/>
        <a:p>
          <a:r>
            <a:rPr lang="de-DE" dirty="0"/>
            <a:t>Externe Person</a:t>
          </a:r>
        </a:p>
      </dgm:t>
    </dgm:pt>
    <dgm:pt modelId="{E1B58166-2FCA-437A-90C6-54982391E724}" type="parTrans" cxnId="{71AD1BE3-771B-44B1-8F38-1C7273D75E97}">
      <dgm:prSet/>
      <dgm:spPr/>
      <dgm:t>
        <a:bodyPr/>
        <a:lstStyle/>
        <a:p>
          <a:endParaRPr lang="de-DE"/>
        </a:p>
      </dgm:t>
    </dgm:pt>
    <dgm:pt modelId="{59E2FFA0-6DB5-4B54-ABB0-809E8AB1D5F2}" type="sibTrans" cxnId="{71AD1BE3-771B-44B1-8F38-1C7273D75E97}">
      <dgm:prSet/>
      <dgm:spPr/>
      <dgm:t>
        <a:bodyPr/>
        <a:lstStyle/>
        <a:p>
          <a:endParaRPr lang="de-DE"/>
        </a:p>
      </dgm:t>
    </dgm:pt>
    <dgm:pt modelId="{37965940-01F7-4B56-94CE-921385C531AC}">
      <dgm:prSet phldrT="[Text]"/>
      <dgm:spPr>
        <a:solidFill>
          <a:srgbClr val="FFC000"/>
        </a:solidFill>
      </dgm:spPr>
      <dgm:t>
        <a:bodyPr/>
        <a:lstStyle/>
        <a:p>
          <a:r>
            <a:rPr lang="de-DE" dirty="0"/>
            <a:t>Zwischendatei je Ankreuzfeld</a:t>
          </a:r>
        </a:p>
      </dgm:t>
    </dgm:pt>
    <dgm:pt modelId="{18C3F7FB-2F25-4153-9AF3-7367454C678D}" type="parTrans" cxnId="{9060B077-48E1-4342-9574-0E5B49657FC6}">
      <dgm:prSet/>
      <dgm:spPr/>
      <dgm:t>
        <a:bodyPr/>
        <a:lstStyle/>
        <a:p>
          <a:endParaRPr lang="de-DE"/>
        </a:p>
      </dgm:t>
    </dgm:pt>
    <dgm:pt modelId="{05D3A3A2-7E74-41B1-A566-8109EA8AE789}" type="sibTrans" cxnId="{9060B077-48E1-4342-9574-0E5B49657FC6}">
      <dgm:prSet/>
      <dgm:spPr/>
      <dgm:t>
        <a:bodyPr/>
        <a:lstStyle/>
        <a:p>
          <a:endParaRPr lang="de-DE"/>
        </a:p>
      </dgm:t>
    </dgm:pt>
    <dgm:pt modelId="{3D4127CA-9D80-46A4-9049-9EAE7601758D}">
      <dgm:prSet phldrT="[Text]"/>
      <dgm:spPr/>
      <dgm:t>
        <a:bodyPr/>
        <a:lstStyle/>
        <a:p>
          <a:r>
            <a:rPr lang="de-DE" dirty="0"/>
            <a:t>Datentabellen mit Verweisen auf Zwischendateien</a:t>
          </a:r>
        </a:p>
      </dgm:t>
    </dgm:pt>
    <dgm:pt modelId="{A950A864-603D-4E35-97FD-D5937FBD259B}" type="parTrans" cxnId="{996750DD-A06B-425E-AC9F-46A4F86B6EBF}">
      <dgm:prSet/>
      <dgm:spPr/>
      <dgm:t>
        <a:bodyPr/>
        <a:lstStyle/>
        <a:p>
          <a:endParaRPr lang="de-DE"/>
        </a:p>
      </dgm:t>
    </dgm:pt>
    <dgm:pt modelId="{C381CF43-967A-43DB-8700-7C868C0545B6}" type="sibTrans" cxnId="{996750DD-A06B-425E-AC9F-46A4F86B6EBF}">
      <dgm:prSet/>
      <dgm:spPr/>
      <dgm:t>
        <a:bodyPr/>
        <a:lstStyle/>
        <a:p>
          <a:endParaRPr lang="de-DE"/>
        </a:p>
      </dgm:t>
    </dgm:pt>
    <dgm:pt modelId="{428A9DA2-A66B-4D6D-9692-402FAEE49B29}">
      <dgm:prSet phldrT="[Text]"/>
      <dgm:spPr/>
      <dgm:t>
        <a:bodyPr/>
        <a:lstStyle/>
        <a:p>
          <a:r>
            <a:rPr lang="de-DE" dirty="0"/>
            <a:t>…</a:t>
          </a:r>
        </a:p>
      </dgm:t>
    </dgm:pt>
    <dgm:pt modelId="{C63A1100-F3A3-448A-85BF-0CE17B014A58}" type="parTrans" cxnId="{5E2A934E-D664-44C4-9A60-8BDB221E5DF6}">
      <dgm:prSet/>
      <dgm:spPr/>
      <dgm:t>
        <a:bodyPr/>
        <a:lstStyle/>
        <a:p>
          <a:endParaRPr lang="de-DE"/>
        </a:p>
      </dgm:t>
    </dgm:pt>
    <dgm:pt modelId="{3ECB0756-3BE6-4978-A936-7CC1712C1575}" type="sibTrans" cxnId="{5E2A934E-D664-44C4-9A60-8BDB221E5DF6}">
      <dgm:prSet/>
      <dgm:spPr/>
      <dgm:t>
        <a:bodyPr/>
        <a:lstStyle/>
        <a:p>
          <a:endParaRPr lang="de-DE"/>
        </a:p>
      </dgm:t>
    </dgm:pt>
    <dgm:pt modelId="{49EAD8B7-904F-4D8F-9AB2-3896D920FDA7}">
      <dgm:prSet phldrT="[Text]"/>
      <dgm:spPr/>
      <dgm:t>
        <a:bodyPr/>
        <a:lstStyle/>
        <a:p>
          <a:r>
            <a:rPr lang="de-DE" dirty="0"/>
            <a:t>…</a:t>
          </a:r>
        </a:p>
      </dgm:t>
    </dgm:pt>
    <dgm:pt modelId="{CFB11031-DC78-44FB-9C5D-BAA1EFA5CDAD}" type="parTrans" cxnId="{F0C8E524-64B0-41E2-86DA-E332639F170E}">
      <dgm:prSet/>
      <dgm:spPr/>
      <dgm:t>
        <a:bodyPr/>
        <a:lstStyle/>
        <a:p>
          <a:endParaRPr lang="de-DE"/>
        </a:p>
      </dgm:t>
    </dgm:pt>
    <dgm:pt modelId="{D8E6C6C9-C862-44F3-810E-BA72B057B5E5}" type="sibTrans" cxnId="{F0C8E524-64B0-41E2-86DA-E332639F170E}">
      <dgm:prSet/>
      <dgm:spPr/>
      <dgm:t>
        <a:bodyPr/>
        <a:lstStyle/>
        <a:p>
          <a:endParaRPr lang="de-DE"/>
        </a:p>
      </dgm:t>
    </dgm:pt>
    <dgm:pt modelId="{40145478-FD61-496B-977D-4A78CC98CE74}" type="pres">
      <dgm:prSet presAssocID="{48120BCC-FFCF-4D2E-948F-DB46DFC4D84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137E844-CAFB-4165-893A-65B1D5046315}" type="pres">
      <dgm:prSet presAssocID="{48120BCC-FFCF-4D2E-948F-DB46DFC4D846}" presName="hierFlow" presStyleCnt="0"/>
      <dgm:spPr/>
    </dgm:pt>
    <dgm:pt modelId="{FA5A301D-DB90-4B4A-9B73-BC0B1F0324AD}" type="pres">
      <dgm:prSet presAssocID="{48120BCC-FFCF-4D2E-948F-DB46DFC4D846}" presName="firstBuf" presStyleCnt="0"/>
      <dgm:spPr/>
    </dgm:pt>
    <dgm:pt modelId="{D452CBB1-9833-4AEF-AD23-E1931BB719EA}" type="pres">
      <dgm:prSet presAssocID="{48120BCC-FFCF-4D2E-948F-DB46DFC4D84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FBD4E3F-3814-49E6-A752-94E8311F908B}" type="pres">
      <dgm:prSet presAssocID="{7787B960-B3C1-4569-81AF-FDBA9B003F21}" presName="Name14" presStyleCnt="0"/>
      <dgm:spPr/>
    </dgm:pt>
    <dgm:pt modelId="{AFB0FB17-B247-4E8C-9955-925274582021}" type="pres">
      <dgm:prSet presAssocID="{7787B960-B3C1-4569-81AF-FDBA9B003F21}" presName="level1Shape" presStyleLbl="node0" presStyleIdx="0" presStyleCnt="1">
        <dgm:presLayoutVars>
          <dgm:chPref val="3"/>
        </dgm:presLayoutVars>
      </dgm:prSet>
      <dgm:spPr/>
    </dgm:pt>
    <dgm:pt modelId="{4B1DBF34-B6E4-470F-B94A-ECBF94714019}" type="pres">
      <dgm:prSet presAssocID="{7787B960-B3C1-4569-81AF-FDBA9B003F21}" presName="hierChild2" presStyleCnt="0"/>
      <dgm:spPr/>
    </dgm:pt>
    <dgm:pt modelId="{F6E5F4F0-BEF5-4C17-9C96-7BFD5A99F837}" type="pres">
      <dgm:prSet presAssocID="{5C478D6E-9137-4A69-9B2C-BAD5547A275A}" presName="Name19" presStyleLbl="parChTrans1D2" presStyleIdx="0" presStyleCnt="3"/>
      <dgm:spPr/>
    </dgm:pt>
    <dgm:pt modelId="{A13447E0-90DD-4693-90CA-7E2221FD5C5D}" type="pres">
      <dgm:prSet presAssocID="{BE01C326-03E4-4B75-876A-ACDC947D5C2C}" presName="Name21" presStyleCnt="0"/>
      <dgm:spPr/>
    </dgm:pt>
    <dgm:pt modelId="{280D1609-74FB-48D7-A098-68C84390952E}" type="pres">
      <dgm:prSet presAssocID="{BE01C326-03E4-4B75-876A-ACDC947D5C2C}" presName="level2Shape" presStyleLbl="node2" presStyleIdx="0" presStyleCnt="3"/>
      <dgm:spPr/>
    </dgm:pt>
    <dgm:pt modelId="{F570DB39-71A3-4AAB-950E-4312A9C7A3B5}" type="pres">
      <dgm:prSet presAssocID="{BE01C326-03E4-4B75-876A-ACDC947D5C2C}" presName="hierChild3" presStyleCnt="0"/>
      <dgm:spPr/>
    </dgm:pt>
    <dgm:pt modelId="{9355F02A-7629-4DD7-9BBD-C51D4D898C16}" type="pres">
      <dgm:prSet presAssocID="{9BA49080-261D-4371-9E03-373B419BC3CB}" presName="Name19" presStyleLbl="parChTrans1D3" presStyleIdx="0" presStyleCnt="3"/>
      <dgm:spPr/>
    </dgm:pt>
    <dgm:pt modelId="{061C2636-6191-4638-BA5D-FB686FEA8EB0}" type="pres">
      <dgm:prSet presAssocID="{B7912655-EC14-4667-9526-DEA181863A59}" presName="Name21" presStyleCnt="0"/>
      <dgm:spPr/>
    </dgm:pt>
    <dgm:pt modelId="{20A260ED-FC37-4A78-823B-208490B3A623}" type="pres">
      <dgm:prSet presAssocID="{B7912655-EC14-4667-9526-DEA181863A59}" presName="level2Shape" presStyleLbl="node3" presStyleIdx="0" presStyleCnt="3"/>
      <dgm:spPr/>
    </dgm:pt>
    <dgm:pt modelId="{E2890EC2-AF01-4EBD-81C5-6E903F65F56A}" type="pres">
      <dgm:prSet presAssocID="{B7912655-EC14-4667-9526-DEA181863A59}" presName="hierChild3" presStyleCnt="0"/>
      <dgm:spPr/>
    </dgm:pt>
    <dgm:pt modelId="{15A7F096-45B5-4935-A4E7-316514A695A5}" type="pres">
      <dgm:prSet presAssocID="{FEBB2C87-6717-46FC-979E-385965B2BE14}" presName="Name19" presStyleLbl="parChTrans1D2" presStyleIdx="1" presStyleCnt="3"/>
      <dgm:spPr/>
    </dgm:pt>
    <dgm:pt modelId="{1E8FC29E-7BE9-4A3F-A1A1-E8959D5D4066}" type="pres">
      <dgm:prSet presAssocID="{AAF4F0A7-9B68-4E22-B1D2-EFF35B76F596}" presName="Name21" presStyleCnt="0"/>
      <dgm:spPr/>
    </dgm:pt>
    <dgm:pt modelId="{6EB17ABC-A855-4B75-8355-B4A73F1D2F99}" type="pres">
      <dgm:prSet presAssocID="{AAF4F0A7-9B68-4E22-B1D2-EFF35B76F596}" presName="level2Shape" presStyleLbl="node2" presStyleIdx="1" presStyleCnt="3"/>
      <dgm:spPr/>
    </dgm:pt>
    <dgm:pt modelId="{E24791CD-1484-4E79-B109-CAB14CE0B2B4}" type="pres">
      <dgm:prSet presAssocID="{AAF4F0A7-9B68-4E22-B1D2-EFF35B76F596}" presName="hierChild3" presStyleCnt="0"/>
      <dgm:spPr/>
    </dgm:pt>
    <dgm:pt modelId="{FBAB6151-1779-4EA0-BEE0-31DAAD140DE6}" type="pres">
      <dgm:prSet presAssocID="{4C16251E-D21A-4AE4-BA0F-E5527BBD3305}" presName="Name19" presStyleLbl="parChTrans1D3" presStyleIdx="1" presStyleCnt="3"/>
      <dgm:spPr/>
    </dgm:pt>
    <dgm:pt modelId="{E57B48A6-97FB-43BB-9B94-2635C85543B8}" type="pres">
      <dgm:prSet presAssocID="{1A9C243D-3B8E-4A35-B854-27284031098C}" presName="Name21" presStyleCnt="0"/>
      <dgm:spPr/>
    </dgm:pt>
    <dgm:pt modelId="{EC556170-6190-4644-A7BB-865DBC7DD133}" type="pres">
      <dgm:prSet presAssocID="{1A9C243D-3B8E-4A35-B854-27284031098C}" presName="level2Shape" presStyleLbl="node3" presStyleIdx="1" presStyleCnt="3"/>
      <dgm:spPr/>
    </dgm:pt>
    <dgm:pt modelId="{C44ABA33-0823-445A-92E2-9B4FA259DB1B}" type="pres">
      <dgm:prSet presAssocID="{1A9C243D-3B8E-4A35-B854-27284031098C}" presName="hierChild3" presStyleCnt="0"/>
      <dgm:spPr/>
    </dgm:pt>
    <dgm:pt modelId="{12CCAA8F-9ECB-421D-9BA7-6BC60AF5719B}" type="pres">
      <dgm:prSet presAssocID="{C63A1100-F3A3-448A-85BF-0CE17B014A58}" presName="Name19" presStyleLbl="parChTrans1D2" presStyleIdx="2" presStyleCnt="3"/>
      <dgm:spPr/>
    </dgm:pt>
    <dgm:pt modelId="{3183F8E2-8DC5-445A-9BC7-0574DA508AD7}" type="pres">
      <dgm:prSet presAssocID="{428A9DA2-A66B-4D6D-9692-402FAEE49B29}" presName="Name21" presStyleCnt="0"/>
      <dgm:spPr/>
    </dgm:pt>
    <dgm:pt modelId="{D955A07B-5A9A-4D1E-90B3-0D72276F3AAC}" type="pres">
      <dgm:prSet presAssocID="{428A9DA2-A66B-4D6D-9692-402FAEE49B29}" presName="level2Shape" presStyleLbl="node2" presStyleIdx="2" presStyleCnt="3"/>
      <dgm:spPr/>
    </dgm:pt>
    <dgm:pt modelId="{281D370D-2FF5-4524-B206-921EDAF37D2C}" type="pres">
      <dgm:prSet presAssocID="{428A9DA2-A66B-4D6D-9692-402FAEE49B29}" presName="hierChild3" presStyleCnt="0"/>
      <dgm:spPr/>
    </dgm:pt>
    <dgm:pt modelId="{3E1B4BF4-FB24-4147-BE43-598A8FD95B92}" type="pres">
      <dgm:prSet presAssocID="{CFB11031-DC78-44FB-9C5D-BAA1EFA5CDAD}" presName="Name19" presStyleLbl="parChTrans1D3" presStyleIdx="2" presStyleCnt="3"/>
      <dgm:spPr/>
    </dgm:pt>
    <dgm:pt modelId="{756728E1-07FF-46A8-9B0A-33767FE4A69A}" type="pres">
      <dgm:prSet presAssocID="{49EAD8B7-904F-4D8F-9AB2-3896D920FDA7}" presName="Name21" presStyleCnt="0"/>
      <dgm:spPr/>
    </dgm:pt>
    <dgm:pt modelId="{C38F3379-C0BA-4542-B359-357336FCC04B}" type="pres">
      <dgm:prSet presAssocID="{49EAD8B7-904F-4D8F-9AB2-3896D920FDA7}" presName="level2Shape" presStyleLbl="node3" presStyleIdx="2" presStyleCnt="3"/>
      <dgm:spPr/>
    </dgm:pt>
    <dgm:pt modelId="{E5223E5C-E003-453E-8785-2935DE8A8188}" type="pres">
      <dgm:prSet presAssocID="{49EAD8B7-904F-4D8F-9AB2-3896D920FDA7}" presName="hierChild3" presStyleCnt="0"/>
      <dgm:spPr/>
    </dgm:pt>
    <dgm:pt modelId="{3CD38169-1C1F-4081-82A9-1CCB51BAEB9D}" type="pres">
      <dgm:prSet presAssocID="{48120BCC-FFCF-4D2E-948F-DB46DFC4D846}" presName="bgShapesFlow" presStyleCnt="0"/>
      <dgm:spPr/>
    </dgm:pt>
    <dgm:pt modelId="{5C515A7A-D45E-4775-8517-41ACE9603A8B}" type="pres">
      <dgm:prSet presAssocID="{D8ED1854-7630-487A-B73A-2F32DDE1EB4D}" presName="rectComp" presStyleCnt="0"/>
      <dgm:spPr/>
    </dgm:pt>
    <dgm:pt modelId="{C770A1FC-ECFB-4962-A855-9736A956CBD9}" type="pres">
      <dgm:prSet presAssocID="{D8ED1854-7630-487A-B73A-2F32DDE1EB4D}" presName="bgRect" presStyleLbl="bgShp" presStyleIdx="0" presStyleCnt="3"/>
      <dgm:spPr/>
    </dgm:pt>
    <dgm:pt modelId="{A075A29C-6BFC-4B76-89C1-6A2027CDF594}" type="pres">
      <dgm:prSet presAssocID="{D8ED1854-7630-487A-B73A-2F32DDE1EB4D}" presName="bgRectTx" presStyleLbl="bgShp" presStyleIdx="0" presStyleCnt="3">
        <dgm:presLayoutVars>
          <dgm:bulletEnabled val="1"/>
        </dgm:presLayoutVars>
      </dgm:prSet>
      <dgm:spPr/>
    </dgm:pt>
    <dgm:pt modelId="{43E68EE9-FC08-46FC-846F-70D7974C29BF}" type="pres">
      <dgm:prSet presAssocID="{D8ED1854-7630-487A-B73A-2F32DDE1EB4D}" presName="spComp" presStyleCnt="0"/>
      <dgm:spPr/>
    </dgm:pt>
    <dgm:pt modelId="{B49939B4-2050-4039-8EEB-3DD1D9D0354B}" type="pres">
      <dgm:prSet presAssocID="{D8ED1854-7630-487A-B73A-2F32DDE1EB4D}" presName="vSp" presStyleCnt="0"/>
      <dgm:spPr/>
    </dgm:pt>
    <dgm:pt modelId="{57D15759-14E8-4FA1-822D-CF9E92F32E1C}" type="pres">
      <dgm:prSet presAssocID="{37965940-01F7-4B56-94CE-921385C531AC}" presName="rectComp" presStyleCnt="0"/>
      <dgm:spPr/>
    </dgm:pt>
    <dgm:pt modelId="{3DD7B5E2-03BB-4DC8-8043-1BC3FC7162D2}" type="pres">
      <dgm:prSet presAssocID="{37965940-01F7-4B56-94CE-921385C531AC}" presName="bgRect" presStyleLbl="bgShp" presStyleIdx="1" presStyleCnt="3"/>
      <dgm:spPr/>
    </dgm:pt>
    <dgm:pt modelId="{56525DBA-F543-4AE3-8EA7-B12951CE3B57}" type="pres">
      <dgm:prSet presAssocID="{37965940-01F7-4B56-94CE-921385C531AC}" presName="bgRectTx" presStyleLbl="bgShp" presStyleIdx="1" presStyleCnt="3">
        <dgm:presLayoutVars>
          <dgm:bulletEnabled val="1"/>
        </dgm:presLayoutVars>
      </dgm:prSet>
      <dgm:spPr/>
    </dgm:pt>
    <dgm:pt modelId="{6A983528-9698-483A-84B7-2C8F2402EFEE}" type="pres">
      <dgm:prSet presAssocID="{37965940-01F7-4B56-94CE-921385C531AC}" presName="spComp" presStyleCnt="0"/>
      <dgm:spPr/>
    </dgm:pt>
    <dgm:pt modelId="{14FAB48A-93D6-4AEF-8780-5CD6177CD919}" type="pres">
      <dgm:prSet presAssocID="{37965940-01F7-4B56-94CE-921385C531AC}" presName="vSp" presStyleCnt="0"/>
      <dgm:spPr/>
    </dgm:pt>
    <dgm:pt modelId="{92FE97AB-2FBD-400C-8330-07615FBDEDDB}" type="pres">
      <dgm:prSet presAssocID="{3D4127CA-9D80-46A4-9049-9EAE7601758D}" presName="rectComp" presStyleCnt="0"/>
      <dgm:spPr/>
    </dgm:pt>
    <dgm:pt modelId="{CFE292B9-EA2D-409B-A145-A25B3B78EC6F}" type="pres">
      <dgm:prSet presAssocID="{3D4127CA-9D80-46A4-9049-9EAE7601758D}" presName="bgRect" presStyleLbl="bgShp" presStyleIdx="2" presStyleCnt="3"/>
      <dgm:spPr/>
    </dgm:pt>
    <dgm:pt modelId="{1A7769E0-73A9-46F7-8836-66C4723D8333}" type="pres">
      <dgm:prSet presAssocID="{3D4127CA-9D80-46A4-9049-9EAE7601758D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943B9B03-D56B-456E-A88F-F3119AD97B93}" type="presOf" srcId="{1A9C243D-3B8E-4A35-B854-27284031098C}" destId="{EC556170-6190-4644-A7BB-865DBC7DD133}" srcOrd="0" destOrd="0" presId="urn:microsoft.com/office/officeart/2005/8/layout/hierarchy6"/>
    <dgm:cxn modelId="{70D3FF11-4F89-43AF-9E33-D1BE9902731C}" type="presOf" srcId="{3D4127CA-9D80-46A4-9049-9EAE7601758D}" destId="{CFE292B9-EA2D-409B-A145-A25B3B78EC6F}" srcOrd="0" destOrd="0" presId="urn:microsoft.com/office/officeart/2005/8/layout/hierarchy6"/>
    <dgm:cxn modelId="{4E374516-09EC-439F-9483-80D6303CDF0E}" type="presOf" srcId="{BE01C326-03E4-4B75-876A-ACDC947D5C2C}" destId="{280D1609-74FB-48D7-A098-68C84390952E}" srcOrd="0" destOrd="0" presId="urn:microsoft.com/office/officeart/2005/8/layout/hierarchy6"/>
    <dgm:cxn modelId="{F498FF18-AEEF-41B6-BC45-DC1F8CD490A2}" type="presOf" srcId="{D8ED1854-7630-487A-B73A-2F32DDE1EB4D}" destId="{A075A29C-6BFC-4B76-89C1-6A2027CDF594}" srcOrd="1" destOrd="0" presId="urn:microsoft.com/office/officeart/2005/8/layout/hierarchy6"/>
    <dgm:cxn modelId="{F0C8E524-64B0-41E2-86DA-E332639F170E}" srcId="{428A9DA2-A66B-4D6D-9692-402FAEE49B29}" destId="{49EAD8B7-904F-4D8F-9AB2-3896D920FDA7}" srcOrd="0" destOrd="0" parTransId="{CFB11031-DC78-44FB-9C5D-BAA1EFA5CDAD}" sibTransId="{D8E6C6C9-C862-44F3-810E-BA72B057B5E5}"/>
    <dgm:cxn modelId="{08F80428-E90E-4FC8-85EE-24EC9325EEA5}" type="presOf" srcId="{4C16251E-D21A-4AE4-BA0F-E5527BBD3305}" destId="{FBAB6151-1779-4EA0-BEE0-31DAAD140DE6}" srcOrd="0" destOrd="0" presId="urn:microsoft.com/office/officeart/2005/8/layout/hierarchy6"/>
    <dgm:cxn modelId="{B1FCDB38-4EE3-4FB8-889E-1AF1C8E883CE}" type="presOf" srcId="{9BA49080-261D-4371-9E03-373B419BC3CB}" destId="{9355F02A-7629-4DD7-9BBD-C51D4D898C16}" srcOrd="0" destOrd="0" presId="urn:microsoft.com/office/officeart/2005/8/layout/hierarchy6"/>
    <dgm:cxn modelId="{13F3843C-FA10-4711-B5BF-192D838B3779}" srcId="{7787B960-B3C1-4569-81AF-FDBA9B003F21}" destId="{BE01C326-03E4-4B75-876A-ACDC947D5C2C}" srcOrd="0" destOrd="0" parTransId="{5C478D6E-9137-4A69-9B2C-BAD5547A275A}" sibTransId="{E91249FF-9B04-435E-9EE8-1D290CC24C78}"/>
    <dgm:cxn modelId="{5E2A934E-D664-44C4-9A60-8BDB221E5DF6}" srcId="{7787B960-B3C1-4569-81AF-FDBA9B003F21}" destId="{428A9DA2-A66B-4D6D-9692-402FAEE49B29}" srcOrd="2" destOrd="0" parTransId="{C63A1100-F3A3-448A-85BF-0CE17B014A58}" sibTransId="{3ECB0756-3BE6-4978-A936-7CC1712C1575}"/>
    <dgm:cxn modelId="{25D95F4F-DFFE-4E8F-B79C-DB490F58068E}" type="presOf" srcId="{37965940-01F7-4B56-94CE-921385C531AC}" destId="{3DD7B5E2-03BB-4DC8-8043-1BC3FC7162D2}" srcOrd="0" destOrd="0" presId="urn:microsoft.com/office/officeart/2005/8/layout/hierarchy6"/>
    <dgm:cxn modelId="{A3D4F374-8EAD-4552-A3D5-7C772E9A8EF4}" type="presOf" srcId="{3D4127CA-9D80-46A4-9049-9EAE7601758D}" destId="{1A7769E0-73A9-46F7-8836-66C4723D8333}" srcOrd="1" destOrd="0" presId="urn:microsoft.com/office/officeart/2005/8/layout/hierarchy6"/>
    <dgm:cxn modelId="{0F2FCA76-50CC-442C-9A2F-85055076B8C4}" type="presOf" srcId="{48120BCC-FFCF-4D2E-948F-DB46DFC4D846}" destId="{40145478-FD61-496B-977D-4A78CC98CE74}" srcOrd="0" destOrd="0" presId="urn:microsoft.com/office/officeart/2005/8/layout/hierarchy6"/>
    <dgm:cxn modelId="{9060B077-48E1-4342-9574-0E5B49657FC6}" srcId="{48120BCC-FFCF-4D2E-948F-DB46DFC4D846}" destId="{37965940-01F7-4B56-94CE-921385C531AC}" srcOrd="2" destOrd="0" parTransId="{18C3F7FB-2F25-4153-9AF3-7367454C678D}" sibTransId="{05D3A3A2-7E74-41B1-A566-8109EA8AE789}"/>
    <dgm:cxn modelId="{BD5E227D-807E-4A79-8BB2-D3526DA5C16C}" srcId="{48120BCC-FFCF-4D2E-948F-DB46DFC4D846}" destId="{7787B960-B3C1-4569-81AF-FDBA9B003F21}" srcOrd="0" destOrd="0" parTransId="{2237395B-3E75-4114-BCF0-CBAC4F4F16EF}" sibTransId="{8B13A83A-73A4-4CB4-815E-1A50D081E271}"/>
    <dgm:cxn modelId="{2607B388-FB95-434E-9431-F36DF02E0BDF}" srcId="{BE01C326-03E4-4B75-876A-ACDC947D5C2C}" destId="{B7912655-EC14-4667-9526-DEA181863A59}" srcOrd="0" destOrd="0" parTransId="{9BA49080-261D-4371-9E03-373B419BC3CB}" sibTransId="{EC5D500B-BEC7-44FC-A611-52D191914B82}"/>
    <dgm:cxn modelId="{A8D2F79B-22E0-481A-A652-0AE919ADEFD0}" type="presOf" srcId="{7787B960-B3C1-4569-81AF-FDBA9B003F21}" destId="{AFB0FB17-B247-4E8C-9955-925274582021}" srcOrd="0" destOrd="0" presId="urn:microsoft.com/office/officeart/2005/8/layout/hierarchy6"/>
    <dgm:cxn modelId="{426238AE-4FE9-4239-B41E-E4419872A394}" type="presOf" srcId="{5C478D6E-9137-4A69-9B2C-BAD5547A275A}" destId="{F6E5F4F0-BEF5-4C17-9C96-7BFD5A99F837}" srcOrd="0" destOrd="0" presId="urn:microsoft.com/office/officeart/2005/8/layout/hierarchy6"/>
    <dgm:cxn modelId="{9FF6A9B1-7AB4-4155-941B-FF67DD643128}" type="presOf" srcId="{AAF4F0A7-9B68-4E22-B1D2-EFF35B76F596}" destId="{6EB17ABC-A855-4B75-8355-B4A73F1D2F99}" srcOrd="0" destOrd="0" presId="urn:microsoft.com/office/officeart/2005/8/layout/hierarchy6"/>
    <dgm:cxn modelId="{D3C786B2-E961-44C2-ACF8-4C2597F16B03}" srcId="{7787B960-B3C1-4569-81AF-FDBA9B003F21}" destId="{AAF4F0A7-9B68-4E22-B1D2-EFF35B76F596}" srcOrd="1" destOrd="0" parTransId="{FEBB2C87-6717-46FC-979E-385965B2BE14}" sibTransId="{7B3C9AFE-0E4E-43F3-89F3-963D607E7E8D}"/>
    <dgm:cxn modelId="{54F95ACA-ACD7-46D6-8786-73670A9C9C19}" type="presOf" srcId="{FEBB2C87-6717-46FC-979E-385965B2BE14}" destId="{15A7F096-45B5-4935-A4E7-316514A695A5}" srcOrd="0" destOrd="0" presId="urn:microsoft.com/office/officeart/2005/8/layout/hierarchy6"/>
    <dgm:cxn modelId="{0D3DFFCB-AEAA-4C05-80AF-058B8F272840}" type="presOf" srcId="{CFB11031-DC78-44FB-9C5D-BAA1EFA5CDAD}" destId="{3E1B4BF4-FB24-4147-BE43-598A8FD95B92}" srcOrd="0" destOrd="0" presId="urn:microsoft.com/office/officeart/2005/8/layout/hierarchy6"/>
    <dgm:cxn modelId="{0E8718D7-55BD-4049-9E24-2310334E1119}" type="presOf" srcId="{428A9DA2-A66B-4D6D-9692-402FAEE49B29}" destId="{D955A07B-5A9A-4D1E-90B3-0D72276F3AAC}" srcOrd="0" destOrd="0" presId="urn:microsoft.com/office/officeart/2005/8/layout/hierarchy6"/>
    <dgm:cxn modelId="{79C35CDC-0A93-467A-AAC1-9FD49DCD3934}" type="presOf" srcId="{37965940-01F7-4B56-94CE-921385C531AC}" destId="{56525DBA-F543-4AE3-8EA7-B12951CE3B57}" srcOrd="1" destOrd="0" presId="urn:microsoft.com/office/officeart/2005/8/layout/hierarchy6"/>
    <dgm:cxn modelId="{996750DD-A06B-425E-AC9F-46A4F86B6EBF}" srcId="{48120BCC-FFCF-4D2E-948F-DB46DFC4D846}" destId="{3D4127CA-9D80-46A4-9049-9EAE7601758D}" srcOrd="3" destOrd="0" parTransId="{A950A864-603D-4E35-97FD-D5937FBD259B}" sibTransId="{C381CF43-967A-43DB-8700-7C868C0545B6}"/>
    <dgm:cxn modelId="{71AD1BE3-771B-44B1-8F38-1C7273D75E97}" srcId="{48120BCC-FFCF-4D2E-948F-DB46DFC4D846}" destId="{D8ED1854-7630-487A-B73A-2F32DDE1EB4D}" srcOrd="1" destOrd="0" parTransId="{E1B58166-2FCA-437A-90C6-54982391E724}" sibTransId="{59E2FFA0-6DB5-4B54-ABB0-809E8AB1D5F2}"/>
    <dgm:cxn modelId="{624065EA-6B3C-460D-83AB-8574879BB66E}" srcId="{AAF4F0A7-9B68-4E22-B1D2-EFF35B76F596}" destId="{1A9C243D-3B8E-4A35-B854-27284031098C}" srcOrd="0" destOrd="0" parTransId="{4C16251E-D21A-4AE4-BA0F-E5527BBD3305}" sibTransId="{90390734-1FFB-4B17-8EC0-F695D5961F5E}"/>
    <dgm:cxn modelId="{7E12B2EB-42D2-47C6-A4E5-BAAB263C8352}" type="presOf" srcId="{D8ED1854-7630-487A-B73A-2F32DDE1EB4D}" destId="{C770A1FC-ECFB-4962-A855-9736A956CBD9}" srcOrd="0" destOrd="0" presId="urn:microsoft.com/office/officeart/2005/8/layout/hierarchy6"/>
    <dgm:cxn modelId="{A6752BF6-7018-417E-A101-83D2CAB5B999}" type="presOf" srcId="{C63A1100-F3A3-448A-85BF-0CE17B014A58}" destId="{12CCAA8F-9ECB-421D-9BA7-6BC60AF5719B}" srcOrd="0" destOrd="0" presId="urn:microsoft.com/office/officeart/2005/8/layout/hierarchy6"/>
    <dgm:cxn modelId="{00F6C6F8-39F2-46A5-B629-B02F8CB206ED}" type="presOf" srcId="{B7912655-EC14-4667-9526-DEA181863A59}" destId="{20A260ED-FC37-4A78-823B-208490B3A623}" srcOrd="0" destOrd="0" presId="urn:microsoft.com/office/officeart/2005/8/layout/hierarchy6"/>
    <dgm:cxn modelId="{85A9E9FA-5BF0-4D81-A2BE-7340E567FB62}" type="presOf" srcId="{49EAD8B7-904F-4D8F-9AB2-3896D920FDA7}" destId="{C38F3379-C0BA-4542-B359-357336FCC04B}" srcOrd="0" destOrd="0" presId="urn:microsoft.com/office/officeart/2005/8/layout/hierarchy6"/>
    <dgm:cxn modelId="{0F2FE2C5-D528-45DB-960C-92382CDD8088}" type="presParOf" srcId="{40145478-FD61-496B-977D-4A78CC98CE74}" destId="{C137E844-CAFB-4165-893A-65B1D5046315}" srcOrd="0" destOrd="0" presId="urn:microsoft.com/office/officeart/2005/8/layout/hierarchy6"/>
    <dgm:cxn modelId="{3A52C21E-4E5B-4ED3-B38C-28A59EA4E246}" type="presParOf" srcId="{C137E844-CAFB-4165-893A-65B1D5046315}" destId="{FA5A301D-DB90-4B4A-9B73-BC0B1F0324AD}" srcOrd="0" destOrd="0" presId="urn:microsoft.com/office/officeart/2005/8/layout/hierarchy6"/>
    <dgm:cxn modelId="{B7E4D31F-843C-4E12-B859-40F1E6FFAA87}" type="presParOf" srcId="{C137E844-CAFB-4165-893A-65B1D5046315}" destId="{D452CBB1-9833-4AEF-AD23-E1931BB719EA}" srcOrd="1" destOrd="0" presId="urn:microsoft.com/office/officeart/2005/8/layout/hierarchy6"/>
    <dgm:cxn modelId="{437EB56C-8A7C-4D33-BFCA-90C1E24CBD57}" type="presParOf" srcId="{D452CBB1-9833-4AEF-AD23-E1931BB719EA}" destId="{AFBD4E3F-3814-49E6-A752-94E8311F908B}" srcOrd="0" destOrd="0" presId="urn:microsoft.com/office/officeart/2005/8/layout/hierarchy6"/>
    <dgm:cxn modelId="{99479367-EF70-49B7-BE70-847B3C3D878F}" type="presParOf" srcId="{AFBD4E3F-3814-49E6-A752-94E8311F908B}" destId="{AFB0FB17-B247-4E8C-9955-925274582021}" srcOrd="0" destOrd="0" presId="urn:microsoft.com/office/officeart/2005/8/layout/hierarchy6"/>
    <dgm:cxn modelId="{8A189616-4EAA-4299-89C9-81536669C3F6}" type="presParOf" srcId="{AFBD4E3F-3814-49E6-A752-94E8311F908B}" destId="{4B1DBF34-B6E4-470F-B94A-ECBF94714019}" srcOrd="1" destOrd="0" presId="urn:microsoft.com/office/officeart/2005/8/layout/hierarchy6"/>
    <dgm:cxn modelId="{3ED69A90-3E16-49D0-9C64-73AAF126D4AE}" type="presParOf" srcId="{4B1DBF34-B6E4-470F-B94A-ECBF94714019}" destId="{F6E5F4F0-BEF5-4C17-9C96-7BFD5A99F837}" srcOrd="0" destOrd="0" presId="urn:microsoft.com/office/officeart/2005/8/layout/hierarchy6"/>
    <dgm:cxn modelId="{E434D7CA-2064-4320-A87D-90637F1DAC6F}" type="presParOf" srcId="{4B1DBF34-B6E4-470F-B94A-ECBF94714019}" destId="{A13447E0-90DD-4693-90CA-7E2221FD5C5D}" srcOrd="1" destOrd="0" presId="urn:microsoft.com/office/officeart/2005/8/layout/hierarchy6"/>
    <dgm:cxn modelId="{9800F745-30C2-4572-BDFA-702F2B34019E}" type="presParOf" srcId="{A13447E0-90DD-4693-90CA-7E2221FD5C5D}" destId="{280D1609-74FB-48D7-A098-68C84390952E}" srcOrd="0" destOrd="0" presId="urn:microsoft.com/office/officeart/2005/8/layout/hierarchy6"/>
    <dgm:cxn modelId="{BB67638A-1B54-4DA4-B26C-CD8413B89BDF}" type="presParOf" srcId="{A13447E0-90DD-4693-90CA-7E2221FD5C5D}" destId="{F570DB39-71A3-4AAB-950E-4312A9C7A3B5}" srcOrd="1" destOrd="0" presId="urn:microsoft.com/office/officeart/2005/8/layout/hierarchy6"/>
    <dgm:cxn modelId="{1307954E-E031-44A7-A617-EFFFE6257C1B}" type="presParOf" srcId="{F570DB39-71A3-4AAB-950E-4312A9C7A3B5}" destId="{9355F02A-7629-4DD7-9BBD-C51D4D898C16}" srcOrd="0" destOrd="0" presId="urn:microsoft.com/office/officeart/2005/8/layout/hierarchy6"/>
    <dgm:cxn modelId="{23FBAC8A-882F-49B7-9A55-ACAAA06251E9}" type="presParOf" srcId="{F570DB39-71A3-4AAB-950E-4312A9C7A3B5}" destId="{061C2636-6191-4638-BA5D-FB686FEA8EB0}" srcOrd="1" destOrd="0" presId="urn:microsoft.com/office/officeart/2005/8/layout/hierarchy6"/>
    <dgm:cxn modelId="{84EC4296-C3C2-44B7-A0DB-670A4F8E3964}" type="presParOf" srcId="{061C2636-6191-4638-BA5D-FB686FEA8EB0}" destId="{20A260ED-FC37-4A78-823B-208490B3A623}" srcOrd="0" destOrd="0" presId="urn:microsoft.com/office/officeart/2005/8/layout/hierarchy6"/>
    <dgm:cxn modelId="{87EF0566-1A75-4D7B-B084-D3104D699CFE}" type="presParOf" srcId="{061C2636-6191-4638-BA5D-FB686FEA8EB0}" destId="{E2890EC2-AF01-4EBD-81C5-6E903F65F56A}" srcOrd="1" destOrd="0" presId="urn:microsoft.com/office/officeart/2005/8/layout/hierarchy6"/>
    <dgm:cxn modelId="{3141F465-9D34-47D5-8BAA-79A693D4AF33}" type="presParOf" srcId="{4B1DBF34-B6E4-470F-B94A-ECBF94714019}" destId="{15A7F096-45B5-4935-A4E7-316514A695A5}" srcOrd="2" destOrd="0" presId="urn:microsoft.com/office/officeart/2005/8/layout/hierarchy6"/>
    <dgm:cxn modelId="{3366E153-7780-4802-8F12-2FDB6EC22C4C}" type="presParOf" srcId="{4B1DBF34-B6E4-470F-B94A-ECBF94714019}" destId="{1E8FC29E-7BE9-4A3F-A1A1-E8959D5D4066}" srcOrd="3" destOrd="0" presId="urn:microsoft.com/office/officeart/2005/8/layout/hierarchy6"/>
    <dgm:cxn modelId="{A4A19F53-4A03-4008-A20B-18F45A791A01}" type="presParOf" srcId="{1E8FC29E-7BE9-4A3F-A1A1-E8959D5D4066}" destId="{6EB17ABC-A855-4B75-8355-B4A73F1D2F99}" srcOrd="0" destOrd="0" presId="urn:microsoft.com/office/officeart/2005/8/layout/hierarchy6"/>
    <dgm:cxn modelId="{8A6AA211-51B7-4031-96FD-F3C51633CF82}" type="presParOf" srcId="{1E8FC29E-7BE9-4A3F-A1A1-E8959D5D4066}" destId="{E24791CD-1484-4E79-B109-CAB14CE0B2B4}" srcOrd="1" destOrd="0" presId="urn:microsoft.com/office/officeart/2005/8/layout/hierarchy6"/>
    <dgm:cxn modelId="{31A1231C-4304-44D0-B1F5-E33A110F7C0F}" type="presParOf" srcId="{E24791CD-1484-4E79-B109-CAB14CE0B2B4}" destId="{FBAB6151-1779-4EA0-BEE0-31DAAD140DE6}" srcOrd="0" destOrd="0" presId="urn:microsoft.com/office/officeart/2005/8/layout/hierarchy6"/>
    <dgm:cxn modelId="{842813CF-81C1-43E8-82A7-8D2B5CB0765D}" type="presParOf" srcId="{E24791CD-1484-4E79-B109-CAB14CE0B2B4}" destId="{E57B48A6-97FB-43BB-9B94-2635C85543B8}" srcOrd="1" destOrd="0" presId="urn:microsoft.com/office/officeart/2005/8/layout/hierarchy6"/>
    <dgm:cxn modelId="{05C7D192-D915-40A4-819D-4AAD9D969B64}" type="presParOf" srcId="{E57B48A6-97FB-43BB-9B94-2635C85543B8}" destId="{EC556170-6190-4644-A7BB-865DBC7DD133}" srcOrd="0" destOrd="0" presId="urn:microsoft.com/office/officeart/2005/8/layout/hierarchy6"/>
    <dgm:cxn modelId="{D0ECB53C-FCB5-4C02-89B9-2DA4D6B82D2E}" type="presParOf" srcId="{E57B48A6-97FB-43BB-9B94-2635C85543B8}" destId="{C44ABA33-0823-445A-92E2-9B4FA259DB1B}" srcOrd="1" destOrd="0" presId="urn:microsoft.com/office/officeart/2005/8/layout/hierarchy6"/>
    <dgm:cxn modelId="{CC5CB9BF-6EA5-4159-9EFB-57EF505DD033}" type="presParOf" srcId="{4B1DBF34-B6E4-470F-B94A-ECBF94714019}" destId="{12CCAA8F-9ECB-421D-9BA7-6BC60AF5719B}" srcOrd="4" destOrd="0" presId="urn:microsoft.com/office/officeart/2005/8/layout/hierarchy6"/>
    <dgm:cxn modelId="{987ABD21-A952-4852-AD10-45950837E055}" type="presParOf" srcId="{4B1DBF34-B6E4-470F-B94A-ECBF94714019}" destId="{3183F8E2-8DC5-445A-9BC7-0574DA508AD7}" srcOrd="5" destOrd="0" presId="urn:microsoft.com/office/officeart/2005/8/layout/hierarchy6"/>
    <dgm:cxn modelId="{333E56DC-DD57-4D17-8F39-B7AE2B0183C3}" type="presParOf" srcId="{3183F8E2-8DC5-445A-9BC7-0574DA508AD7}" destId="{D955A07B-5A9A-4D1E-90B3-0D72276F3AAC}" srcOrd="0" destOrd="0" presId="urn:microsoft.com/office/officeart/2005/8/layout/hierarchy6"/>
    <dgm:cxn modelId="{00152E40-6CBC-4E79-9D49-407AE49536D6}" type="presParOf" srcId="{3183F8E2-8DC5-445A-9BC7-0574DA508AD7}" destId="{281D370D-2FF5-4524-B206-921EDAF37D2C}" srcOrd="1" destOrd="0" presId="urn:microsoft.com/office/officeart/2005/8/layout/hierarchy6"/>
    <dgm:cxn modelId="{F27342C5-7911-47A0-8BA3-3CA9A57316E2}" type="presParOf" srcId="{281D370D-2FF5-4524-B206-921EDAF37D2C}" destId="{3E1B4BF4-FB24-4147-BE43-598A8FD95B92}" srcOrd="0" destOrd="0" presId="urn:microsoft.com/office/officeart/2005/8/layout/hierarchy6"/>
    <dgm:cxn modelId="{56FFBF82-90B4-4498-8E60-2FBD61CA4997}" type="presParOf" srcId="{281D370D-2FF5-4524-B206-921EDAF37D2C}" destId="{756728E1-07FF-46A8-9B0A-33767FE4A69A}" srcOrd="1" destOrd="0" presId="urn:microsoft.com/office/officeart/2005/8/layout/hierarchy6"/>
    <dgm:cxn modelId="{C02F30C6-1DFC-49B6-9DA1-22050E030CD5}" type="presParOf" srcId="{756728E1-07FF-46A8-9B0A-33767FE4A69A}" destId="{C38F3379-C0BA-4542-B359-357336FCC04B}" srcOrd="0" destOrd="0" presId="urn:microsoft.com/office/officeart/2005/8/layout/hierarchy6"/>
    <dgm:cxn modelId="{E09B9AF8-F8B3-4A8A-A6B0-2160459B7E81}" type="presParOf" srcId="{756728E1-07FF-46A8-9B0A-33767FE4A69A}" destId="{E5223E5C-E003-453E-8785-2935DE8A8188}" srcOrd="1" destOrd="0" presId="urn:microsoft.com/office/officeart/2005/8/layout/hierarchy6"/>
    <dgm:cxn modelId="{A6FECDDB-F0D5-42C3-BBF1-3E6AF2A7EDDC}" type="presParOf" srcId="{40145478-FD61-496B-977D-4A78CC98CE74}" destId="{3CD38169-1C1F-4081-82A9-1CCB51BAEB9D}" srcOrd="1" destOrd="0" presId="urn:microsoft.com/office/officeart/2005/8/layout/hierarchy6"/>
    <dgm:cxn modelId="{983E7931-9CD1-4A70-9E49-508E53B52406}" type="presParOf" srcId="{3CD38169-1C1F-4081-82A9-1CCB51BAEB9D}" destId="{5C515A7A-D45E-4775-8517-41ACE9603A8B}" srcOrd="0" destOrd="0" presId="urn:microsoft.com/office/officeart/2005/8/layout/hierarchy6"/>
    <dgm:cxn modelId="{257F82B1-CE82-4568-88C5-449D4F07714A}" type="presParOf" srcId="{5C515A7A-D45E-4775-8517-41ACE9603A8B}" destId="{C770A1FC-ECFB-4962-A855-9736A956CBD9}" srcOrd="0" destOrd="0" presId="urn:microsoft.com/office/officeart/2005/8/layout/hierarchy6"/>
    <dgm:cxn modelId="{05E8A7A0-651F-4F5C-AFF6-D9175831047A}" type="presParOf" srcId="{5C515A7A-D45E-4775-8517-41ACE9603A8B}" destId="{A075A29C-6BFC-4B76-89C1-6A2027CDF594}" srcOrd="1" destOrd="0" presId="urn:microsoft.com/office/officeart/2005/8/layout/hierarchy6"/>
    <dgm:cxn modelId="{FBA72493-A4CD-40C9-8469-1F8080F24CF1}" type="presParOf" srcId="{3CD38169-1C1F-4081-82A9-1CCB51BAEB9D}" destId="{43E68EE9-FC08-46FC-846F-70D7974C29BF}" srcOrd="1" destOrd="0" presId="urn:microsoft.com/office/officeart/2005/8/layout/hierarchy6"/>
    <dgm:cxn modelId="{AFCD6FC1-1FD3-43BF-BCCC-46AF1E94C3F7}" type="presParOf" srcId="{43E68EE9-FC08-46FC-846F-70D7974C29BF}" destId="{B49939B4-2050-4039-8EEB-3DD1D9D0354B}" srcOrd="0" destOrd="0" presId="urn:microsoft.com/office/officeart/2005/8/layout/hierarchy6"/>
    <dgm:cxn modelId="{1EF6F35A-B220-4BA4-B52A-D5287DC844B6}" type="presParOf" srcId="{3CD38169-1C1F-4081-82A9-1CCB51BAEB9D}" destId="{57D15759-14E8-4FA1-822D-CF9E92F32E1C}" srcOrd="2" destOrd="0" presId="urn:microsoft.com/office/officeart/2005/8/layout/hierarchy6"/>
    <dgm:cxn modelId="{88C63734-6F1D-4438-AB72-6092D954755F}" type="presParOf" srcId="{57D15759-14E8-4FA1-822D-CF9E92F32E1C}" destId="{3DD7B5E2-03BB-4DC8-8043-1BC3FC7162D2}" srcOrd="0" destOrd="0" presId="urn:microsoft.com/office/officeart/2005/8/layout/hierarchy6"/>
    <dgm:cxn modelId="{8D6458A1-72F0-43F2-9DF3-DBB5D85C4474}" type="presParOf" srcId="{57D15759-14E8-4FA1-822D-CF9E92F32E1C}" destId="{56525DBA-F543-4AE3-8EA7-B12951CE3B57}" srcOrd="1" destOrd="0" presId="urn:microsoft.com/office/officeart/2005/8/layout/hierarchy6"/>
    <dgm:cxn modelId="{51AA68CB-B844-47E9-8935-155C6F1D9279}" type="presParOf" srcId="{3CD38169-1C1F-4081-82A9-1CCB51BAEB9D}" destId="{6A983528-9698-483A-84B7-2C8F2402EFEE}" srcOrd="3" destOrd="0" presId="urn:microsoft.com/office/officeart/2005/8/layout/hierarchy6"/>
    <dgm:cxn modelId="{A20A56E8-A1B5-4E0A-8C31-0C84D2403520}" type="presParOf" srcId="{6A983528-9698-483A-84B7-2C8F2402EFEE}" destId="{14FAB48A-93D6-4AEF-8780-5CD6177CD919}" srcOrd="0" destOrd="0" presId="urn:microsoft.com/office/officeart/2005/8/layout/hierarchy6"/>
    <dgm:cxn modelId="{981C827B-5BBD-462A-A88F-AA819FD0F680}" type="presParOf" srcId="{3CD38169-1C1F-4081-82A9-1CCB51BAEB9D}" destId="{92FE97AB-2FBD-400C-8330-07615FBDEDDB}" srcOrd="4" destOrd="0" presId="urn:microsoft.com/office/officeart/2005/8/layout/hierarchy6"/>
    <dgm:cxn modelId="{96D6FEAC-D8F8-4496-A1CD-CCD286904B09}" type="presParOf" srcId="{92FE97AB-2FBD-400C-8330-07615FBDEDDB}" destId="{CFE292B9-EA2D-409B-A145-A25B3B78EC6F}" srcOrd="0" destOrd="0" presId="urn:microsoft.com/office/officeart/2005/8/layout/hierarchy6"/>
    <dgm:cxn modelId="{4ADB3892-CD4A-4E67-9F15-919492111B6C}" type="presParOf" srcId="{92FE97AB-2FBD-400C-8330-07615FBDEDDB}" destId="{1A7769E0-73A9-46F7-8836-66C4723D833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120BCC-FFCF-4D2E-948F-DB46DFC4D84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787B960-B3C1-4569-81AF-FDBA9B003F21}">
      <dgm:prSet phldrT="[Text]"/>
      <dgm:spPr/>
      <dgm:t>
        <a:bodyPr/>
        <a:lstStyle/>
        <a:p>
          <a:r>
            <a:rPr lang="de-DE" dirty="0"/>
            <a:t>Externe Person</a:t>
          </a:r>
        </a:p>
      </dgm:t>
    </dgm:pt>
    <dgm:pt modelId="{2237395B-3E75-4114-BCF0-CBAC4F4F16EF}" type="parTrans" cxnId="{BD5E227D-807E-4A79-8BB2-D3526DA5C16C}">
      <dgm:prSet/>
      <dgm:spPr/>
      <dgm:t>
        <a:bodyPr/>
        <a:lstStyle/>
        <a:p>
          <a:endParaRPr lang="de-DE"/>
        </a:p>
      </dgm:t>
    </dgm:pt>
    <dgm:pt modelId="{8B13A83A-73A4-4CB4-815E-1A50D081E271}" type="sibTrans" cxnId="{BD5E227D-807E-4A79-8BB2-D3526DA5C16C}">
      <dgm:prSet/>
      <dgm:spPr/>
      <dgm:t>
        <a:bodyPr/>
        <a:lstStyle/>
        <a:p>
          <a:endParaRPr lang="de-DE"/>
        </a:p>
      </dgm:t>
    </dgm:pt>
    <dgm:pt modelId="{B7912655-EC14-4667-9526-DEA181863A59}">
      <dgm:prSet phldrT="[Text]"/>
      <dgm:spPr/>
      <dgm:t>
        <a:bodyPr/>
        <a:lstStyle/>
        <a:p>
          <a:r>
            <a:rPr lang="de-DE" dirty="0"/>
            <a:t>Gebäude</a:t>
          </a:r>
        </a:p>
      </dgm:t>
    </dgm:pt>
    <dgm:pt modelId="{9BA49080-261D-4371-9E03-373B419BC3CB}" type="parTrans" cxnId="{2607B388-FB95-434E-9431-F36DF02E0BDF}">
      <dgm:prSet/>
      <dgm:spPr/>
      <dgm:t>
        <a:bodyPr/>
        <a:lstStyle/>
        <a:p>
          <a:endParaRPr lang="de-DE"/>
        </a:p>
      </dgm:t>
    </dgm:pt>
    <dgm:pt modelId="{EC5D500B-BEC7-44FC-A611-52D191914B82}" type="sibTrans" cxnId="{2607B388-FB95-434E-9431-F36DF02E0BDF}">
      <dgm:prSet/>
      <dgm:spPr/>
      <dgm:t>
        <a:bodyPr/>
        <a:lstStyle/>
        <a:p>
          <a:endParaRPr lang="de-DE"/>
        </a:p>
      </dgm:t>
    </dgm:pt>
    <dgm:pt modelId="{1A9C243D-3B8E-4A35-B854-27284031098C}">
      <dgm:prSet phldrT="[Text]"/>
      <dgm:spPr/>
      <dgm:t>
        <a:bodyPr/>
        <a:lstStyle/>
        <a:p>
          <a:r>
            <a:rPr lang="de-DE" dirty="0"/>
            <a:t>Grundstück</a:t>
          </a:r>
        </a:p>
      </dgm:t>
    </dgm:pt>
    <dgm:pt modelId="{4C16251E-D21A-4AE4-BA0F-E5527BBD3305}" type="parTrans" cxnId="{624065EA-6B3C-460D-83AB-8574879BB66E}">
      <dgm:prSet/>
      <dgm:spPr/>
      <dgm:t>
        <a:bodyPr/>
        <a:lstStyle/>
        <a:p>
          <a:endParaRPr lang="de-DE"/>
        </a:p>
      </dgm:t>
    </dgm:pt>
    <dgm:pt modelId="{90390734-1FFB-4B17-8EC0-F695D5961F5E}" type="sibTrans" cxnId="{624065EA-6B3C-460D-83AB-8574879BB66E}">
      <dgm:prSet/>
      <dgm:spPr/>
      <dgm:t>
        <a:bodyPr/>
        <a:lstStyle/>
        <a:p>
          <a:endParaRPr lang="de-DE"/>
        </a:p>
      </dgm:t>
    </dgm:pt>
    <dgm:pt modelId="{3D4127CA-9D80-46A4-9049-9EAE7601758D}">
      <dgm:prSet phldrT="[Text]"/>
      <dgm:spPr/>
      <dgm:t>
        <a:bodyPr/>
        <a:lstStyle/>
        <a:p>
          <a:r>
            <a:rPr lang="de-DE" dirty="0"/>
            <a:t>Datentabellen</a:t>
          </a:r>
        </a:p>
      </dgm:t>
    </dgm:pt>
    <dgm:pt modelId="{A950A864-603D-4E35-97FD-D5937FBD259B}" type="parTrans" cxnId="{996750DD-A06B-425E-AC9F-46A4F86B6EBF}">
      <dgm:prSet/>
      <dgm:spPr/>
      <dgm:t>
        <a:bodyPr/>
        <a:lstStyle/>
        <a:p>
          <a:endParaRPr lang="de-DE"/>
        </a:p>
      </dgm:t>
    </dgm:pt>
    <dgm:pt modelId="{C381CF43-967A-43DB-8700-7C868C0545B6}" type="sibTrans" cxnId="{996750DD-A06B-425E-AC9F-46A4F86B6EBF}">
      <dgm:prSet/>
      <dgm:spPr/>
      <dgm:t>
        <a:bodyPr/>
        <a:lstStyle/>
        <a:p>
          <a:endParaRPr lang="de-DE"/>
        </a:p>
      </dgm:t>
    </dgm:pt>
    <dgm:pt modelId="{428A9DA2-A66B-4D6D-9692-402FAEE49B29}">
      <dgm:prSet phldrT="[Text]"/>
      <dgm:spPr/>
      <dgm:t>
        <a:bodyPr/>
        <a:lstStyle/>
        <a:p>
          <a:r>
            <a:rPr lang="de-DE" dirty="0"/>
            <a:t>…</a:t>
          </a:r>
        </a:p>
      </dgm:t>
    </dgm:pt>
    <dgm:pt modelId="{C63A1100-F3A3-448A-85BF-0CE17B014A58}" type="parTrans" cxnId="{5E2A934E-D664-44C4-9A60-8BDB221E5DF6}">
      <dgm:prSet/>
      <dgm:spPr/>
      <dgm:t>
        <a:bodyPr/>
        <a:lstStyle/>
        <a:p>
          <a:endParaRPr lang="de-DE"/>
        </a:p>
      </dgm:t>
    </dgm:pt>
    <dgm:pt modelId="{3ECB0756-3BE6-4978-A936-7CC1712C1575}" type="sibTrans" cxnId="{5E2A934E-D664-44C4-9A60-8BDB221E5DF6}">
      <dgm:prSet/>
      <dgm:spPr/>
      <dgm:t>
        <a:bodyPr/>
        <a:lstStyle/>
        <a:p>
          <a:endParaRPr lang="de-DE"/>
        </a:p>
      </dgm:t>
    </dgm:pt>
    <dgm:pt modelId="{49EAD8B7-904F-4D8F-9AB2-3896D920FDA7}">
      <dgm:prSet phldrT="[Text]"/>
      <dgm:spPr/>
      <dgm:t>
        <a:bodyPr/>
        <a:lstStyle/>
        <a:p>
          <a:r>
            <a:rPr lang="de-DE" dirty="0"/>
            <a:t>Externe Person</a:t>
          </a:r>
        </a:p>
      </dgm:t>
    </dgm:pt>
    <dgm:pt modelId="{D8E6C6C9-C862-44F3-810E-BA72B057B5E5}" type="sibTrans" cxnId="{F0C8E524-64B0-41E2-86DA-E332639F170E}">
      <dgm:prSet/>
      <dgm:spPr/>
      <dgm:t>
        <a:bodyPr/>
        <a:lstStyle/>
        <a:p>
          <a:endParaRPr lang="de-DE"/>
        </a:p>
      </dgm:t>
    </dgm:pt>
    <dgm:pt modelId="{CFB11031-DC78-44FB-9C5D-BAA1EFA5CDAD}" type="parTrans" cxnId="{F0C8E524-64B0-41E2-86DA-E332639F170E}">
      <dgm:prSet/>
      <dgm:spPr/>
      <dgm:t>
        <a:bodyPr/>
        <a:lstStyle/>
        <a:p>
          <a:endParaRPr lang="de-DE"/>
        </a:p>
      </dgm:t>
    </dgm:pt>
    <dgm:pt modelId="{40145478-FD61-496B-977D-4A78CC98CE74}" type="pres">
      <dgm:prSet presAssocID="{48120BCC-FFCF-4D2E-948F-DB46DFC4D84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137E844-CAFB-4165-893A-65B1D5046315}" type="pres">
      <dgm:prSet presAssocID="{48120BCC-FFCF-4D2E-948F-DB46DFC4D846}" presName="hierFlow" presStyleCnt="0"/>
      <dgm:spPr/>
    </dgm:pt>
    <dgm:pt modelId="{FA5A301D-DB90-4B4A-9B73-BC0B1F0324AD}" type="pres">
      <dgm:prSet presAssocID="{48120BCC-FFCF-4D2E-948F-DB46DFC4D846}" presName="firstBuf" presStyleCnt="0"/>
      <dgm:spPr/>
    </dgm:pt>
    <dgm:pt modelId="{D452CBB1-9833-4AEF-AD23-E1931BB719EA}" type="pres">
      <dgm:prSet presAssocID="{48120BCC-FFCF-4D2E-948F-DB46DFC4D84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FBD4E3F-3814-49E6-A752-94E8311F908B}" type="pres">
      <dgm:prSet presAssocID="{7787B960-B3C1-4569-81AF-FDBA9B003F21}" presName="Name14" presStyleCnt="0"/>
      <dgm:spPr/>
    </dgm:pt>
    <dgm:pt modelId="{AFB0FB17-B247-4E8C-9955-925274582021}" type="pres">
      <dgm:prSet presAssocID="{7787B960-B3C1-4569-81AF-FDBA9B003F21}" presName="level1Shape" presStyleLbl="node0" presStyleIdx="0" presStyleCnt="1">
        <dgm:presLayoutVars>
          <dgm:chPref val="3"/>
        </dgm:presLayoutVars>
      </dgm:prSet>
      <dgm:spPr/>
    </dgm:pt>
    <dgm:pt modelId="{4B1DBF34-B6E4-470F-B94A-ECBF94714019}" type="pres">
      <dgm:prSet presAssocID="{7787B960-B3C1-4569-81AF-FDBA9B003F21}" presName="hierChild2" presStyleCnt="0"/>
      <dgm:spPr/>
    </dgm:pt>
    <dgm:pt modelId="{9355F02A-7629-4DD7-9BBD-C51D4D898C16}" type="pres">
      <dgm:prSet presAssocID="{9BA49080-261D-4371-9E03-373B419BC3CB}" presName="Name19" presStyleLbl="parChTrans1D2" presStyleIdx="0" presStyleCnt="3"/>
      <dgm:spPr/>
    </dgm:pt>
    <dgm:pt modelId="{061C2636-6191-4638-BA5D-FB686FEA8EB0}" type="pres">
      <dgm:prSet presAssocID="{B7912655-EC14-4667-9526-DEA181863A59}" presName="Name21" presStyleCnt="0"/>
      <dgm:spPr/>
    </dgm:pt>
    <dgm:pt modelId="{20A260ED-FC37-4A78-823B-208490B3A623}" type="pres">
      <dgm:prSet presAssocID="{B7912655-EC14-4667-9526-DEA181863A59}" presName="level2Shape" presStyleLbl="node2" presStyleIdx="0" presStyleCnt="3"/>
      <dgm:spPr/>
    </dgm:pt>
    <dgm:pt modelId="{E2890EC2-AF01-4EBD-81C5-6E903F65F56A}" type="pres">
      <dgm:prSet presAssocID="{B7912655-EC14-4667-9526-DEA181863A59}" presName="hierChild3" presStyleCnt="0"/>
      <dgm:spPr/>
    </dgm:pt>
    <dgm:pt modelId="{FBAB6151-1779-4EA0-BEE0-31DAAD140DE6}" type="pres">
      <dgm:prSet presAssocID="{4C16251E-D21A-4AE4-BA0F-E5527BBD3305}" presName="Name19" presStyleLbl="parChTrans1D2" presStyleIdx="1" presStyleCnt="3"/>
      <dgm:spPr/>
    </dgm:pt>
    <dgm:pt modelId="{E57B48A6-97FB-43BB-9B94-2635C85543B8}" type="pres">
      <dgm:prSet presAssocID="{1A9C243D-3B8E-4A35-B854-27284031098C}" presName="Name21" presStyleCnt="0"/>
      <dgm:spPr/>
    </dgm:pt>
    <dgm:pt modelId="{EC556170-6190-4644-A7BB-865DBC7DD133}" type="pres">
      <dgm:prSet presAssocID="{1A9C243D-3B8E-4A35-B854-27284031098C}" presName="level2Shape" presStyleLbl="node2" presStyleIdx="1" presStyleCnt="3"/>
      <dgm:spPr/>
    </dgm:pt>
    <dgm:pt modelId="{C44ABA33-0823-445A-92E2-9B4FA259DB1B}" type="pres">
      <dgm:prSet presAssocID="{1A9C243D-3B8E-4A35-B854-27284031098C}" presName="hierChild3" presStyleCnt="0"/>
      <dgm:spPr/>
    </dgm:pt>
    <dgm:pt modelId="{12CCAA8F-9ECB-421D-9BA7-6BC60AF5719B}" type="pres">
      <dgm:prSet presAssocID="{C63A1100-F3A3-448A-85BF-0CE17B014A58}" presName="Name19" presStyleLbl="parChTrans1D2" presStyleIdx="2" presStyleCnt="3"/>
      <dgm:spPr/>
    </dgm:pt>
    <dgm:pt modelId="{3183F8E2-8DC5-445A-9BC7-0574DA508AD7}" type="pres">
      <dgm:prSet presAssocID="{428A9DA2-A66B-4D6D-9692-402FAEE49B29}" presName="Name21" presStyleCnt="0"/>
      <dgm:spPr/>
    </dgm:pt>
    <dgm:pt modelId="{D955A07B-5A9A-4D1E-90B3-0D72276F3AAC}" type="pres">
      <dgm:prSet presAssocID="{428A9DA2-A66B-4D6D-9692-402FAEE49B29}" presName="level2Shape" presStyleLbl="node2" presStyleIdx="2" presStyleCnt="3"/>
      <dgm:spPr/>
    </dgm:pt>
    <dgm:pt modelId="{281D370D-2FF5-4524-B206-921EDAF37D2C}" type="pres">
      <dgm:prSet presAssocID="{428A9DA2-A66B-4D6D-9692-402FAEE49B29}" presName="hierChild3" presStyleCnt="0"/>
      <dgm:spPr/>
    </dgm:pt>
    <dgm:pt modelId="{3CD38169-1C1F-4081-82A9-1CCB51BAEB9D}" type="pres">
      <dgm:prSet presAssocID="{48120BCC-FFCF-4D2E-948F-DB46DFC4D846}" presName="bgShapesFlow" presStyleCnt="0"/>
      <dgm:spPr/>
    </dgm:pt>
    <dgm:pt modelId="{93EAD56A-B170-4A5E-A195-B47A5A722F12}" type="pres">
      <dgm:prSet presAssocID="{49EAD8B7-904F-4D8F-9AB2-3896D920FDA7}" presName="rectComp" presStyleCnt="0"/>
      <dgm:spPr/>
    </dgm:pt>
    <dgm:pt modelId="{7A7114B1-7F24-4D8C-9BD6-8E379E9EAEF8}" type="pres">
      <dgm:prSet presAssocID="{49EAD8B7-904F-4D8F-9AB2-3896D920FDA7}" presName="bgRect" presStyleLbl="bgShp" presStyleIdx="0" presStyleCnt="2"/>
      <dgm:spPr/>
    </dgm:pt>
    <dgm:pt modelId="{3C074059-CA0A-4B1F-8448-DCE72D6B15B9}" type="pres">
      <dgm:prSet presAssocID="{49EAD8B7-904F-4D8F-9AB2-3896D920FDA7}" presName="bgRectTx" presStyleLbl="bgShp" presStyleIdx="0" presStyleCnt="2">
        <dgm:presLayoutVars>
          <dgm:bulletEnabled val="1"/>
        </dgm:presLayoutVars>
      </dgm:prSet>
      <dgm:spPr/>
    </dgm:pt>
    <dgm:pt modelId="{228F4329-4D34-4831-A267-A63816437B7E}" type="pres">
      <dgm:prSet presAssocID="{49EAD8B7-904F-4D8F-9AB2-3896D920FDA7}" presName="spComp" presStyleCnt="0"/>
      <dgm:spPr/>
    </dgm:pt>
    <dgm:pt modelId="{07DFD258-40BB-4513-A818-7399C4A30DCD}" type="pres">
      <dgm:prSet presAssocID="{49EAD8B7-904F-4D8F-9AB2-3896D920FDA7}" presName="vSp" presStyleCnt="0"/>
      <dgm:spPr/>
    </dgm:pt>
    <dgm:pt modelId="{92FE97AB-2FBD-400C-8330-07615FBDEDDB}" type="pres">
      <dgm:prSet presAssocID="{3D4127CA-9D80-46A4-9049-9EAE7601758D}" presName="rectComp" presStyleCnt="0"/>
      <dgm:spPr/>
    </dgm:pt>
    <dgm:pt modelId="{CFE292B9-EA2D-409B-A145-A25B3B78EC6F}" type="pres">
      <dgm:prSet presAssocID="{3D4127CA-9D80-46A4-9049-9EAE7601758D}" presName="bgRect" presStyleLbl="bgShp" presStyleIdx="1" presStyleCnt="2"/>
      <dgm:spPr/>
    </dgm:pt>
    <dgm:pt modelId="{1A7769E0-73A9-46F7-8836-66C4723D8333}" type="pres">
      <dgm:prSet presAssocID="{3D4127CA-9D80-46A4-9049-9EAE7601758D}" presName="bgRectTx" presStyleLbl="bgShp" presStyleIdx="1" presStyleCnt="2">
        <dgm:presLayoutVars>
          <dgm:bulletEnabled val="1"/>
        </dgm:presLayoutVars>
      </dgm:prSet>
      <dgm:spPr/>
    </dgm:pt>
  </dgm:ptLst>
  <dgm:cxnLst>
    <dgm:cxn modelId="{049CEC08-525D-4F03-8130-0D76E826C1E8}" type="presOf" srcId="{4C16251E-D21A-4AE4-BA0F-E5527BBD3305}" destId="{FBAB6151-1779-4EA0-BEE0-31DAAD140DE6}" srcOrd="0" destOrd="0" presId="urn:microsoft.com/office/officeart/2005/8/layout/hierarchy6"/>
    <dgm:cxn modelId="{70D3FF11-4F89-43AF-9E33-D1BE9902731C}" type="presOf" srcId="{3D4127CA-9D80-46A4-9049-9EAE7601758D}" destId="{CFE292B9-EA2D-409B-A145-A25B3B78EC6F}" srcOrd="0" destOrd="0" presId="urn:microsoft.com/office/officeart/2005/8/layout/hierarchy6"/>
    <dgm:cxn modelId="{F0C8E524-64B0-41E2-86DA-E332639F170E}" srcId="{48120BCC-FFCF-4D2E-948F-DB46DFC4D846}" destId="{49EAD8B7-904F-4D8F-9AB2-3896D920FDA7}" srcOrd="1" destOrd="0" parTransId="{CFB11031-DC78-44FB-9C5D-BAA1EFA5CDAD}" sibTransId="{D8E6C6C9-C862-44F3-810E-BA72B057B5E5}"/>
    <dgm:cxn modelId="{3A3D0929-140F-4739-AA54-9C4735079C28}" type="presOf" srcId="{1A9C243D-3B8E-4A35-B854-27284031098C}" destId="{EC556170-6190-4644-A7BB-865DBC7DD133}" srcOrd="0" destOrd="0" presId="urn:microsoft.com/office/officeart/2005/8/layout/hierarchy6"/>
    <dgm:cxn modelId="{5E2A934E-D664-44C4-9A60-8BDB221E5DF6}" srcId="{7787B960-B3C1-4569-81AF-FDBA9B003F21}" destId="{428A9DA2-A66B-4D6D-9692-402FAEE49B29}" srcOrd="2" destOrd="0" parTransId="{C63A1100-F3A3-448A-85BF-0CE17B014A58}" sibTransId="{3ECB0756-3BE6-4978-A936-7CC1712C1575}"/>
    <dgm:cxn modelId="{A3D4F374-8EAD-4552-A3D5-7C772E9A8EF4}" type="presOf" srcId="{3D4127CA-9D80-46A4-9049-9EAE7601758D}" destId="{1A7769E0-73A9-46F7-8836-66C4723D8333}" srcOrd="1" destOrd="0" presId="urn:microsoft.com/office/officeart/2005/8/layout/hierarchy6"/>
    <dgm:cxn modelId="{0F2FCA76-50CC-442C-9A2F-85055076B8C4}" type="presOf" srcId="{48120BCC-FFCF-4D2E-948F-DB46DFC4D846}" destId="{40145478-FD61-496B-977D-4A78CC98CE74}" srcOrd="0" destOrd="0" presId="urn:microsoft.com/office/officeart/2005/8/layout/hierarchy6"/>
    <dgm:cxn modelId="{BD5E227D-807E-4A79-8BB2-D3526DA5C16C}" srcId="{48120BCC-FFCF-4D2E-948F-DB46DFC4D846}" destId="{7787B960-B3C1-4569-81AF-FDBA9B003F21}" srcOrd="0" destOrd="0" parTransId="{2237395B-3E75-4114-BCF0-CBAC4F4F16EF}" sibTransId="{8B13A83A-73A4-4CB4-815E-1A50D081E271}"/>
    <dgm:cxn modelId="{2607B388-FB95-434E-9431-F36DF02E0BDF}" srcId="{7787B960-B3C1-4569-81AF-FDBA9B003F21}" destId="{B7912655-EC14-4667-9526-DEA181863A59}" srcOrd="0" destOrd="0" parTransId="{9BA49080-261D-4371-9E03-373B419BC3CB}" sibTransId="{EC5D500B-BEC7-44FC-A611-52D191914B82}"/>
    <dgm:cxn modelId="{A8D2F79B-22E0-481A-A652-0AE919ADEFD0}" type="presOf" srcId="{7787B960-B3C1-4569-81AF-FDBA9B003F21}" destId="{AFB0FB17-B247-4E8C-9955-925274582021}" srcOrd="0" destOrd="0" presId="urn:microsoft.com/office/officeart/2005/8/layout/hierarchy6"/>
    <dgm:cxn modelId="{2D8C2DA1-905F-4E7D-B80E-1599D0110BED}" type="presOf" srcId="{9BA49080-261D-4371-9E03-373B419BC3CB}" destId="{9355F02A-7629-4DD7-9BBD-C51D4D898C16}" srcOrd="0" destOrd="0" presId="urn:microsoft.com/office/officeart/2005/8/layout/hierarchy6"/>
    <dgm:cxn modelId="{0E8718D7-55BD-4049-9E24-2310334E1119}" type="presOf" srcId="{428A9DA2-A66B-4D6D-9692-402FAEE49B29}" destId="{D955A07B-5A9A-4D1E-90B3-0D72276F3AAC}" srcOrd="0" destOrd="0" presId="urn:microsoft.com/office/officeart/2005/8/layout/hierarchy6"/>
    <dgm:cxn modelId="{C34024D7-CD28-47EE-838F-3C59E7F20DEC}" type="presOf" srcId="{49EAD8B7-904F-4D8F-9AB2-3896D920FDA7}" destId="{7A7114B1-7F24-4D8C-9BD6-8E379E9EAEF8}" srcOrd="0" destOrd="0" presId="urn:microsoft.com/office/officeart/2005/8/layout/hierarchy6"/>
    <dgm:cxn modelId="{996750DD-A06B-425E-AC9F-46A4F86B6EBF}" srcId="{48120BCC-FFCF-4D2E-948F-DB46DFC4D846}" destId="{3D4127CA-9D80-46A4-9049-9EAE7601758D}" srcOrd="2" destOrd="0" parTransId="{A950A864-603D-4E35-97FD-D5937FBD259B}" sibTransId="{C381CF43-967A-43DB-8700-7C868C0545B6}"/>
    <dgm:cxn modelId="{23C88DE8-A544-475F-8C7B-B54C11858582}" type="presOf" srcId="{49EAD8B7-904F-4D8F-9AB2-3896D920FDA7}" destId="{3C074059-CA0A-4B1F-8448-DCE72D6B15B9}" srcOrd="1" destOrd="0" presId="urn:microsoft.com/office/officeart/2005/8/layout/hierarchy6"/>
    <dgm:cxn modelId="{EE9A41E9-0987-49BF-B26F-D08ED2485C36}" type="presOf" srcId="{B7912655-EC14-4667-9526-DEA181863A59}" destId="{20A260ED-FC37-4A78-823B-208490B3A623}" srcOrd="0" destOrd="0" presId="urn:microsoft.com/office/officeart/2005/8/layout/hierarchy6"/>
    <dgm:cxn modelId="{624065EA-6B3C-460D-83AB-8574879BB66E}" srcId="{7787B960-B3C1-4569-81AF-FDBA9B003F21}" destId="{1A9C243D-3B8E-4A35-B854-27284031098C}" srcOrd="1" destOrd="0" parTransId="{4C16251E-D21A-4AE4-BA0F-E5527BBD3305}" sibTransId="{90390734-1FFB-4B17-8EC0-F695D5961F5E}"/>
    <dgm:cxn modelId="{A6752BF6-7018-417E-A101-83D2CAB5B999}" type="presOf" srcId="{C63A1100-F3A3-448A-85BF-0CE17B014A58}" destId="{12CCAA8F-9ECB-421D-9BA7-6BC60AF5719B}" srcOrd="0" destOrd="0" presId="urn:microsoft.com/office/officeart/2005/8/layout/hierarchy6"/>
    <dgm:cxn modelId="{0F2FE2C5-D528-45DB-960C-92382CDD8088}" type="presParOf" srcId="{40145478-FD61-496B-977D-4A78CC98CE74}" destId="{C137E844-CAFB-4165-893A-65B1D5046315}" srcOrd="0" destOrd="0" presId="urn:microsoft.com/office/officeart/2005/8/layout/hierarchy6"/>
    <dgm:cxn modelId="{3A52C21E-4E5B-4ED3-B38C-28A59EA4E246}" type="presParOf" srcId="{C137E844-CAFB-4165-893A-65B1D5046315}" destId="{FA5A301D-DB90-4B4A-9B73-BC0B1F0324AD}" srcOrd="0" destOrd="0" presId="urn:microsoft.com/office/officeart/2005/8/layout/hierarchy6"/>
    <dgm:cxn modelId="{B7E4D31F-843C-4E12-B859-40F1E6FFAA87}" type="presParOf" srcId="{C137E844-CAFB-4165-893A-65B1D5046315}" destId="{D452CBB1-9833-4AEF-AD23-E1931BB719EA}" srcOrd="1" destOrd="0" presId="urn:microsoft.com/office/officeart/2005/8/layout/hierarchy6"/>
    <dgm:cxn modelId="{437EB56C-8A7C-4D33-BFCA-90C1E24CBD57}" type="presParOf" srcId="{D452CBB1-9833-4AEF-AD23-E1931BB719EA}" destId="{AFBD4E3F-3814-49E6-A752-94E8311F908B}" srcOrd="0" destOrd="0" presId="urn:microsoft.com/office/officeart/2005/8/layout/hierarchy6"/>
    <dgm:cxn modelId="{99479367-EF70-49B7-BE70-847B3C3D878F}" type="presParOf" srcId="{AFBD4E3F-3814-49E6-A752-94E8311F908B}" destId="{AFB0FB17-B247-4E8C-9955-925274582021}" srcOrd="0" destOrd="0" presId="urn:microsoft.com/office/officeart/2005/8/layout/hierarchy6"/>
    <dgm:cxn modelId="{8A189616-4EAA-4299-89C9-81536669C3F6}" type="presParOf" srcId="{AFBD4E3F-3814-49E6-A752-94E8311F908B}" destId="{4B1DBF34-B6E4-470F-B94A-ECBF94714019}" srcOrd="1" destOrd="0" presId="urn:microsoft.com/office/officeart/2005/8/layout/hierarchy6"/>
    <dgm:cxn modelId="{61BA5C48-E383-41B7-9BB8-87859D57650C}" type="presParOf" srcId="{4B1DBF34-B6E4-470F-B94A-ECBF94714019}" destId="{9355F02A-7629-4DD7-9BBD-C51D4D898C16}" srcOrd="0" destOrd="0" presId="urn:microsoft.com/office/officeart/2005/8/layout/hierarchy6"/>
    <dgm:cxn modelId="{DCBE5A2E-682C-4AEE-8714-FEF31C3549A1}" type="presParOf" srcId="{4B1DBF34-B6E4-470F-B94A-ECBF94714019}" destId="{061C2636-6191-4638-BA5D-FB686FEA8EB0}" srcOrd="1" destOrd="0" presId="urn:microsoft.com/office/officeart/2005/8/layout/hierarchy6"/>
    <dgm:cxn modelId="{5F4E73F9-FB88-42A4-B9FE-BBA759282EC6}" type="presParOf" srcId="{061C2636-6191-4638-BA5D-FB686FEA8EB0}" destId="{20A260ED-FC37-4A78-823B-208490B3A623}" srcOrd="0" destOrd="0" presId="urn:microsoft.com/office/officeart/2005/8/layout/hierarchy6"/>
    <dgm:cxn modelId="{9089F7FC-7660-4CE3-AF52-53D5B3AFCABA}" type="presParOf" srcId="{061C2636-6191-4638-BA5D-FB686FEA8EB0}" destId="{E2890EC2-AF01-4EBD-81C5-6E903F65F56A}" srcOrd="1" destOrd="0" presId="urn:microsoft.com/office/officeart/2005/8/layout/hierarchy6"/>
    <dgm:cxn modelId="{67A7C042-9062-4D47-9D70-0CE55875376F}" type="presParOf" srcId="{4B1DBF34-B6E4-470F-B94A-ECBF94714019}" destId="{FBAB6151-1779-4EA0-BEE0-31DAAD140DE6}" srcOrd="2" destOrd="0" presId="urn:microsoft.com/office/officeart/2005/8/layout/hierarchy6"/>
    <dgm:cxn modelId="{5AC3203B-FBDC-4B16-9C13-CB3A4E24FC30}" type="presParOf" srcId="{4B1DBF34-B6E4-470F-B94A-ECBF94714019}" destId="{E57B48A6-97FB-43BB-9B94-2635C85543B8}" srcOrd="3" destOrd="0" presId="urn:microsoft.com/office/officeart/2005/8/layout/hierarchy6"/>
    <dgm:cxn modelId="{78F1A384-406D-4CC8-AADF-EEB5EE3514E8}" type="presParOf" srcId="{E57B48A6-97FB-43BB-9B94-2635C85543B8}" destId="{EC556170-6190-4644-A7BB-865DBC7DD133}" srcOrd="0" destOrd="0" presId="urn:microsoft.com/office/officeart/2005/8/layout/hierarchy6"/>
    <dgm:cxn modelId="{F7B5ACCC-92A7-4C8A-8108-99AD56D31888}" type="presParOf" srcId="{E57B48A6-97FB-43BB-9B94-2635C85543B8}" destId="{C44ABA33-0823-445A-92E2-9B4FA259DB1B}" srcOrd="1" destOrd="0" presId="urn:microsoft.com/office/officeart/2005/8/layout/hierarchy6"/>
    <dgm:cxn modelId="{CC5CB9BF-6EA5-4159-9EFB-57EF505DD033}" type="presParOf" srcId="{4B1DBF34-B6E4-470F-B94A-ECBF94714019}" destId="{12CCAA8F-9ECB-421D-9BA7-6BC60AF5719B}" srcOrd="4" destOrd="0" presId="urn:microsoft.com/office/officeart/2005/8/layout/hierarchy6"/>
    <dgm:cxn modelId="{987ABD21-A952-4852-AD10-45950837E055}" type="presParOf" srcId="{4B1DBF34-B6E4-470F-B94A-ECBF94714019}" destId="{3183F8E2-8DC5-445A-9BC7-0574DA508AD7}" srcOrd="5" destOrd="0" presId="urn:microsoft.com/office/officeart/2005/8/layout/hierarchy6"/>
    <dgm:cxn modelId="{333E56DC-DD57-4D17-8F39-B7AE2B0183C3}" type="presParOf" srcId="{3183F8E2-8DC5-445A-9BC7-0574DA508AD7}" destId="{D955A07B-5A9A-4D1E-90B3-0D72276F3AAC}" srcOrd="0" destOrd="0" presId="urn:microsoft.com/office/officeart/2005/8/layout/hierarchy6"/>
    <dgm:cxn modelId="{00152E40-6CBC-4E79-9D49-407AE49536D6}" type="presParOf" srcId="{3183F8E2-8DC5-445A-9BC7-0574DA508AD7}" destId="{281D370D-2FF5-4524-B206-921EDAF37D2C}" srcOrd="1" destOrd="0" presId="urn:microsoft.com/office/officeart/2005/8/layout/hierarchy6"/>
    <dgm:cxn modelId="{A6FECDDB-F0D5-42C3-BBF1-3E6AF2A7EDDC}" type="presParOf" srcId="{40145478-FD61-496B-977D-4A78CC98CE74}" destId="{3CD38169-1C1F-4081-82A9-1CCB51BAEB9D}" srcOrd="1" destOrd="0" presId="urn:microsoft.com/office/officeart/2005/8/layout/hierarchy6"/>
    <dgm:cxn modelId="{CD028532-EE8E-45EA-97B7-6C6473F972FB}" type="presParOf" srcId="{3CD38169-1C1F-4081-82A9-1CCB51BAEB9D}" destId="{93EAD56A-B170-4A5E-A195-B47A5A722F12}" srcOrd="0" destOrd="0" presId="urn:microsoft.com/office/officeart/2005/8/layout/hierarchy6"/>
    <dgm:cxn modelId="{5EF8FB9E-7439-41A0-A6CA-89CEAD51B7E1}" type="presParOf" srcId="{93EAD56A-B170-4A5E-A195-B47A5A722F12}" destId="{7A7114B1-7F24-4D8C-9BD6-8E379E9EAEF8}" srcOrd="0" destOrd="0" presId="urn:microsoft.com/office/officeart/2005/8/layout/hierarchy6"/>
    <dgm:cxn modelId="{01072D1A-F6F0-4752-9941-E46113EE3977}" type="presParOf" srcId="{93EAD56A-B170-4A5E-A195-B47A5A722F12}" destId="{3C074059-CA0A-4B1F-8448-DCE72D6B15B9}" srcOrd="1" destOrd="0" presId="urn:microsoft.com/office/officeart/2005/8/layout/hierarchy6"/>
    <dgm:cxn modelId="{B602A9A7-2D38-4683-B2FB-A27323C03803}" type="presParOf" srcId="{3CD38169-1C1F-4081-82A9-1CCB51BAEB9D}" destId="{228F4329-4D34-4831-A267-A63816437B7E}" srcOrd="1" destOrd="0" presId="urn:microsoft.com/office/officeart/2005/8/layout/hierarchy6"/>
    <dgm:cxn modelId="{7ADBB082-BFC8-48F4-9DC4-130965219F58}" type="presParOf" srcId="{228F4329-4D34-4831-A267-A63816437B7E}" destId="{07DFD258-40BB-4513-A818-7399C4A30DCD}" srcOrd="0" destOrd="0" presId="urn:microsoft.com/office/officeart/2005/8/layout/hierarchy6"/>
    <dgm:cxn modelId="{981C827B-5BBD-462A-A88F-AA819FD0F680}" type="presParOf" srcId="{3CD38169-1C1F-4081-82A9-1CCB51BAEB9D}" destId="{92FE97AB-2FBD-400C-8330-07615FBDEDDB}" srcOrd="2" destOrd="0" presId="urn:microsoft.com/office/officeart/2005/8/layout/hierarchy6"/>
    <dgm:cxn modelId="{96D6FEAC-D8F8-4496-A1CD-CCD286904B09}" type="presParOf" srcId="{92FE97AB-2FBD-400C-8330-07615FBDEDDB}" destId="{CFE292B9-EA2D-409B-A145-A25B3B78EC6F}" srcOrd="0" destOrd="0" presId="urn:microsoft.com/office/officeart/2005/8/layout/hierarchy6"/>
    <dgm:cxn modelId="{4ADB3892-CD4A-4E67-9F15-919492111B6C}" type="presParOf" srcId="{92FE97AB-2FBD-400C-8330-07615FBDEDDB}" destId="{1A7769E0-73A9-46F7-8836-66C4723D833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292B9-EA2D-409B-A145-A25B3B78EC6F}">
      <dsp:nvSpPr>
        <dsp:cNvPr id="0" name=""/>
        <dsp:cNvSpPr/>
      </dsp:nvSpPr>
      <dsp:spPr>
        <a:xfrm>
          <a:off x="0" y="3046033"/>
          <a:ext cx="10515600" cy="13039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Datentabellen mit Verweisen auf Zwischendateien</a:t>
          </a:r>
        </a:p>
      </dsp:txBody>
      <dsp:txXfrm>
        <a:off x="0" y="3046033"/>
        <a:ext cx="3154680" cy="1303949"/>
      </dsp:txXfrm>
    </dsp:sp>
    <dsp:sp modelId="{3DD7B5E2-03BB-4DC8-8043-1BC3FC7162D2}">
      <dsp:nvSpPr>
        <dsp:cNvPr id="0" name=""/>
        <dsp:cNvSpPr/>
      </dsp:nvSpPr>
      <dsp:spPr>
        <a:xfrm>
          <a:off x="0" y="1523694"/>
          <a:ext cx="10515600" cy="1303949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Zwischendatei je Ankreuzfeld</a:t>
          </a:r>
        </a:p>
      </dsp:txBody>
      <dsp:txXfrm>
        <a:off x="0" y="1523694"/>
        <a:ext cx="3154680" cy="1303949"/>
      </dsp:txXfrm>
    </dsp:sp>
    <dsp:sp modelId="{C770A1FC-ECFB-4962-A855-9736A956CBD9}">
      <dsp:nvSpPr>
        <dsp:cNvPr id="0" name=""/>
        <dsp:cNvSpPr/>
      </dsp:nvSpPr>
      <dsp:spPr>
        <a:xfrm>
          <a:off x="0" y="1354"/>
          <a:ext cx="10515600" cy="13039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Externe Person</a:t>
          </a:r>
        </a:p>
      </dsp:txBody>
      <dsp:txXfrm>
        <a:off x="0" y="1354"/>
        <a:ext cx="3154680" cy="1303949"/>
      </dsp:txXfrm>
    </dsp:sp>
    <dsp:sp modelId="{AFB0FB17-B247-4E8C-9955-925274582021}">
      <dsp:nvSpPr>
        <dsp:cNvPr id="0" name=""/>
        <dsp:cNvSpPr/>
      </dsp:nvSpPr>
      <dsp:spPr>
        <a:xfrm>
          <a:off x="5911020" y="110550"/>
          <a:ext cx="1637927" cy="1091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Externe Person</a:t>
          </a:r>
        </a:p>
      </dsp:txBody>
      <dsp:txXfrm>
        <a:off x="5943002" y="142532"/>
        <a:ext cx="1573963" cy="1027987"/>
      </dsp:txXfrm>
    </dsp:sp>
    <dsp:sp modelId="{F6E5F4F0-BEF5-4C17-9C96-7BFD5A99F837}">
      <dsp:nvSpPr>
        <dsp:cNvPr id="0" name=""/>
        <dsp:cNvSpPr/>
      </dsp:nvSpPr>
      <dsp:spPr>
        <a:xfrm>
          <a:off x="4600677" y="1202501"/>
          <a:ext cx="2129306" cy="436780"/>
        </a:xfrm>
        <a:custGeom>
          <a:avLst/>
          <a:gdLst/>
          <a:ahLst/>
          <a:cxnLst/>
          <a:rect l="0" t="0" r="0" b="0"/>
          <a:pathLst>
            <a:path>
              <a:moveTo>
                <a:pt x="2129306" y="0"/>
              </a:moveTo>
              <a:lnTo>
                <a:pt x="2129306" y="218390"/>
              </a:lnTo>
              <a:lnTo>
                <a:pt x="0" y="218390"/>
              </a:lnTo>
              <a:lnTo>
                <a:pt x="0" y="4367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D1609-74FB-48D7-A098-68C84390952E}">
      <dsp:nvSpPr>
        <dsp:cNvPr id="0" name=""/>
        <dsp:cNvSpPr/>
      </dsp:nvSpPr>
      <dsp:spPr>
        <a:xfrm>
          <a:off x="3781713" y="1639282"/>
          <a:ext cx="1637927" cy="1091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Architekt</a:t>
          </a:r>
        </a:p>
      </dsp:txBody>
      <dsp:txXfrm>
        <a:off x="3813695" y="1671264"/>
        <a:ext cx="1573963" cy="1027987"/>
      </dsp:txXfrm>
    </dsp:sp>
    <dsp:sp modelId="{9355F02A-7629-4DD7-9BBD-C51D4D898C16}">
      <dsp:nvSpPr>
        <dsp:cNvPr id="0" name=""/>
        <dsp:cNvSpPr/>
      </dsp:nvSpPr>
      <dsp:spPr>
        <a:xfrm>
          <a:off x="4554957" y="2731234"/>
          <a:ext cx="91440" cy="4367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67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260ED-FC37-4A78-823B-208490B3A623}">
      <dsp:nvSpPr>
        <dsp:cNvPr id="0" name=""/>
        <dsp:cNvSpPr/>
      </dsp:nvSpPr>
      <dsp:spPr>
        <a:xfrm>
          <a:off x="3781713" y="3168015"/>
          <a:ext cx="1637927" cy="1091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Gebäude</a:t>
          </a:r>
        </a:p>
      </dsp:txBody>
      <dsp:txXfrm>
        <a:off x="3813695" y="3199997"/>
        <a:ext cx="1573963" cy="1027987"/>
      </dsp:txXfrm>
    </dsp:sp>
    <dsp:sp modelId="{15A7F096-45B5-4935-A4E7-316514A695A5}">
      <dsp:nvSpPr>
        <dsp:cNvPr id="0" name=""/>
        <dsp:cNvSpPr/>
      </dsp:nvSpPr>
      <dsp:spPr>
        <a:xfrm>
          <a:off x="6684264" y="1202501"/>
          <a:ext cx="91440" cy="4367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67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17ABC-A855-4B75-8355-B4A73F1D2F99}">
      <dsp:nvSpPr>
        <dsp:cNvPr id="0" name=""/>
        <dsp:cNvSpPr/>
      </dsp:nvSpPr>
      <dsp:spPr>
        <a:xfrm>
          <a:off x="5911020" y="1639282"/>
          <a:ext cx="1637927" cy="1091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Eigentümer</a:t>
          </a:r>
        </a:p>
      </dsp:txBody>
      <dsp:txXfrm>
        <a:off x="5943002" y="1671264"/>
        <a:ext cx="1573963" cy="1027987"/>
      </dsp:txXfrm>
    </dsp:sp>
    <dsp:sp modelId="{FBAB6151-1779-4EA0-BEE0-31DAAD140DE6}">
      <dsp:nvSpPr>
        <dsp:cNvPr id="0" name=""/>
        <dsp:cNvSpPr/>
      </dsp:nvSpPr>
      <dsp:spPr>
        <a:xfrm>
          <a:off x="6684264" y="2731234"/>
          <a:ext cx="91440" cy="4367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67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56170-6190-4644-A7BB-865DBC7DD133}">
      <dsp:nvSpPr>
        <dsp:cNvPr id="0" name=""/>
        <dsp:cNvSpPr/>
      </dsp:nvSpPr>
      <dsp:spPr>
        <a:xfrm>
          <a:off x="5911020" y="3168015"/>
          <a:ext cx="1637927" cy="1091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Grundstück</a:t>
          </a:r>
        </a:p>
      </dsp:txBody>
      <dsp:txXfrm>
        <a:off x="5943002" y="3199997"/>
        <a:ext cx="1573963" cy="1027987"/>
      </dsp:txXfrm>
    </dsp:sp>
    <dsp:sp modelId="{12CCAA8F-9ECB-421D-9BA7-6BC60AF5719B}">
      <dsp:nvSpPr>
        <dsp:cNvPr id="0" name=""/>
        <dsp:cNvSpPr/>
      </dsp:nvSpPr>
      <dsp:spPr>
        <a:xfrm>
          <a:off x="6729984" y="1202501"/>
          <a:ext cx="2129306" cy="436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390"/>
              </a:lnTo>
              <a:lnTo>
                <a:pt x="2129306" y="218390"/>
              </a:lnTo>
              <a:lnTo>
                <a:pt x="2129306" y="4367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5A07B-5A9A-4D1E-90B3-0D72276F3AAC}">
      <dsp:nvSpPr>
        <dsp:cNvPr id="0" name=""/>
        <dsp:cNvSpPr/>
      </dsp:nvSpPr>
      <dsp:spPr>
        <a:xfrm>
          <a:off x="8040326" y="1639282"/>
          <a:ext cx="1637927" cy="1091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…</a:t>
          </a:r>
        </a:p>
      </dsp:txBody>
      <dsp:txXfrm>
        <a:off x="8072308" y="1671264"/>
        <a:ext cx="1573963" cy="1027987"/>
      </dsp:txXfrm>
    </dsp:sp>
    <dsp:sp modelId="{3E1B4BF4-FB24-4147-BE43-598A8FD95B92}">
      <dsp:nvSpPr>
        <dsp:cNvPr id="0" name=""/>
        <dsp:cNvSpPr/>
      </dsp:nvSpPr>
      <dsp:spPr>
        <a:xfrm>
          <a:off x="8813570" y="2731234"/>
          <a:ext cx="91440" cy="4367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67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F3379-C0BA-4542-B359-357336FCC04B}">
      <dsp:nvSpPr>
        <dsp:cNvPr id="0" name=""/>
        <dsp:cNvSpPr/>
      </dsp:nvSpPr>
      <dsp:spPr>
        <a:xfrm>
          <a:off x="8040326" y="3168015"/>
          <a:ext cx="1637927" cy="1091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…</a:t>
          </a:r>
        </a:p>
      </dsp:txBody>
      <dsp:txXfrm>
        <a:off x="8072308" y="3199997"/>
        <a:ext cx="1573963" cy="1027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292B9-EA2D-409B-A145-A25B3B78EC6F}">
      <dsp:nvSpPr>
        <dsp:cNvPr id="0" name=""/>
        <dsp:cNvSpPr/>
      </dsp:nvSpPr>
      <dsp:spPr>
        <a:xfrm>
          <a:off x="0" y="2307969"/>
          <a:ext cx="10515600" cy="158760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Datentabellen</a:t>
          </a:r>
        </a:p>
      </dsp:txBody>
      <dsp:txXfrm>
        <a:off x="0" y="2307969"/>
        <a:ext cx="3154680" cy="1587609"/>
      </dsp:txXfrm>
    </dsp:sp>
    <dsp:sp modelId="{7A7114B1-7F24-4D8C-9BD6-8E379E9EAEF8}">
      <dsp:nvSpPr>
        <dsp:cNvPr id="0" name=""/>
        <dsp:cNvSpPr/>
      </dsp:nvSpPr>
      <dsp:spPr>
        <a:xfrm>
          <a:off x="0" y="455759"/>
          <a:ext cx="10515600" cy="158760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Externe Person</a:t>
          </a:r>
        </a:p>
      </dsp:txBody>
      <dsp:txXfrm>
        <a:off x="0" y="455759"/>
        <a:ext cx="3154680" cy="1587609"/>
      </dsp:txXfrm>
    </dsp:sp>
    <dsp:sp modelId="{AFB0FB17-B247-4E8C-9955-925274582021}">
      <dsp:nvSpPr>
        <dsp:cNvPr id="0" name=""/>
        <dsp:cNvSpPr/>
      </dsp:nvSpPr>
      <dsp:spPr>
        <a:xfrm>
          <a:off x="5737728" y="588059"/>
          <a:ext cx="1984511" cy="1323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Externe Person</a:t>
          </a:r>
        </a:p>
      </dsp:txBody>
      <dsp:txXfrm>
        <a:off x="5776478" y="626809"/>
        <a:ext cx="1907011" cy="1245507"/>
      </dsp:txXfrm>
    </dsp:sp>
    <dsp:sp modelId="{9355F02A-7629-4DD7-9BBD-C51D4D898C16}">
      <dsp:nvSpPr>
        <dsp:cNvPr id="0" name=""/>
        <dsp:cNvSpPr/>
      </dsp:nvSpPr>
      <dsp:spPr>
        <a:xfrm>
          <a:off x="4150119" y="1911067"/>
          <a:ext cx="2579864" cy="529203"/>
        </a:xfrm>
        <a:custGeom>
          <a:avLst/>
          <a:gdLst/>
          <a:ahLst/>
          <a:cxnLst/>
          <a:rect l="0" t="0" r="0" b="0"/>
          <a:pathLst>
            <a:path>
              <a:moveTo>
                <a:pt x="2579864" y="0"/>
              </a:moveTo>
              <a:lnTo>
                <a:pt x="2579864" y="264601"/>
              </a:lnTo>
              <a:lnTo>
                <a:pt x="0" y="264601"/>
              </a:lnTo>
              <a:lnTo>
                <a:pt x="0" y="5292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260ED-FC37-4A78-823B-208490B3A623}">
      <dsp:nvSpPr>
        <dsp:cNvPr id="0" name=""/>
        <dsp:cNvSpPr/>
      </dsp:nvSpPr>
      <dsp:spPr>
        <a:xfrm>
          <a:off x="3157863" y="2440270"/>
          <a:ext cx="1984511" cy="1323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Gebäude</a:t>
          </a:r>
        </a:p>
      </dsp:txBody>
      <dsp:txXfrm>
        <a:off x="3196613" y="2479020"/>
        <a:ext cx="1907011" cy="1245507"/>
      </dsp:txXfrm>
    </dsp:sp>
    <dsp:sp modelId="{FBAB6151-1779-4EA0-BEE0-31DAAD140DE6}">
      <dsp:nvSpPr>
        <dsp:cNvPr id="0" name=""/>
        <dsp:cNvSpPr/>
      </dsp:nvSpPr>
      <dsp:spPr>
        <a:xfrm>
          <a:off x="6684264" y="1911067"/>
          <a:ext cx="91440" cy="529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92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56170-6190-4644-A7BB-865DBC7DD133}">
      <dsp:nvSpPr>
        <dsp:cNvPr id="0" name=""/>
        <dsp:cNvSpPr/>
      </dsp:nvSpPr>
      <dsp:spPr>
        <a:xfrm>
          <a:off x="5737728" y="2440270"/>
          <a:ext cx="1984511" cy="1323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Grundstück</a:t>
          </a:r>
        </a:p>
      </dsp:txBody>
      <dsp:txXfrm>
        <a:off x="5776478" y="2479020"/>
        <a:ext cx="1907011" cy="1245507"/>
      </dsp:txXfrm>
    </dsp:sp>
    <dsp:sp modelId="{12CCAA8F-9ECB-421D-9BA7-6BC60AF5719B}">
      <dsp:nvSpPr>
        <dsp:cNvPr id="0" name=""/>
        <dsp:cNvSpPr/>
      </dsp:nvSpPr>
      <dsp:spPr>
        <a:xfrm>
          <a:off x="6729984" y="1911067"/>
          <a:ext cx="2579864" cy="529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601"/>
              </a:lnTo>
              <a:lnTo>
                <a:pt x="2579864" y="264601"/>
              </a:lnTo>
              <a:lnTo>
                <a:pt x="2579864" y="5292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5A07B-5A9A-4D1E-90B3-0D72276F3AAC}">
      <dsp:nvSpPr>
        <dsp:cNvPr id="0" name=""/>
        <dsp:cNvSpPr/>
      </dsp:nvSpPr>
      <dsp:spPr>
        <a:xfrm>
          <a:off x="8317593" y="2440270"/>
          <a:ext cx="1984511" cy="1323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…</a:t>
          </a:r>
        </a:p>
      </dsp:txBody>
      <dsp:txXfrm>
        <a:off x="8356343" y="2479020"/>
        <a:ext cx="1907011" cy="1245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554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26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672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680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96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484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58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344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128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099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209D2-E80A-4AE3-BB9C-55E5DF390FE4}" type="datetimeFigureOut">
              <a:rPr lang="de-DE" smtClean="0"/>
              <a:t>09.11.2017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53800" y="5674945"/>
            <a:ext cx="632706" cy="104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35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SF Fundus 3.0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Stand 2017-11</a:t>
            </a:r>
          </a:p>
        </p:txBody>
      </p:sp>
      <p:sp>
        <p:nvSpPr>
          <p:cNvPr id="5" name="Rechteck 4"/>
          <p:cNvSpPr/>
          <p:nvPr/>
        </p:nvSpPr>
        <p:spPr>
          <a:xfrm>
            <a:off x="10071652" y="5128591"/>
            <a:ext cx="2120348" cy="17294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794" y="5950226"/>
            <a:ext cx="1444466" cy="74111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427" y="2575037"/>
            <a:ext cx="920941" cy="1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B0BE8-FFB6-4D5F-99A5-267DDEA30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Historie: Neue Felder bestehender Dateien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795D5C-8494-41E9-A5C1-D41D355B80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„Aktiv ab“ / „Inaktiv ab“:</a:t>
            </a:r>
          </a:p>
          <a:p>
            <a:pPr lvl="1"/>
            <a:r>
              <a:rPr lang="de-DE" dirty="0"/>
              <a:t>Bilden Gültigkeits-Zeitraum</a:t>
            </a:r>
          </a:p>
          <a:p>
            <a:pPr lvl="1"/>
            <a:r>
              <a:rPr lang="de-DE" dirty="0"/>
              <a:t>Jahr:</a:t>
            </a:r>
          </a:p>
          <a:p>
            <a:pPr lvl="2"/>
            <a:r>
              <a:rPr lang="de-DE" i="1" dirty="0"/>
              <a:t>Kassengemeinschaft</a:t>
            </a:r>
          </a:p>
          <a:p>
            <a:pPr lvl="2"/>
            <a:r>
              <a:rPr lang="de-DE" i="1" dirty="0"/>
              <a:t>Rechtsträger</a:t>
            </a:r>
          </a:p>
          <a:p>
            <a:pPr lvl="2"/>
            <a:r>
              <a:rPr lang="de-DE" i="1" dirty="0"/>
              <a:t>Kirchenbezirk</a:t>
            </a:r>
          </a:p>
          <a:p>
            <a:pPr lvl="2"/>
            <a:r>
              <a:rPr lang="de-DE" i="1" dirty="0"/>
              <a:t>Kirchengemeinde</a:t>
            </a:r>
          </a:p>
          <a:p>
            <a:pPr lvl="2"/>
            <a:r>
              <a:rPr lang="de-DE" i="1" dirty="0"/>
              <a:t>Pfarrgemeinde</a:t>
            </a:r>
          </a:p>
          <a:p>
            <a:pPr lvl="1"/>
            <a:r>
              <a:rPr lang="de-DE" dirty="0"/>
              <a:t>Datum:</a:t>
            </a:r>
          </a:p>
          <a:p>
            <a:pPr lvl="2"/>
            <a:r>
              <a:rPr lang="de-DE" i="1" dirty="0"/>
              <a:t>Grundstücksart-Zuordnung</a:t>
            </a:r>
          </a:p>
          <a:p>
            <a:pPr lvl="2"/>
            <a:r>
              <a:rPr lang="de-DE" i="1" dirty="0"/>
              <a:t>Gebäude-Nutzung</a:t>
            </a:r>
          </a:p>
          <a:p>
            <a:pPr lvl="2"/>
            <a:r>
              <a:rPr lang="de-DE" i="1" dirty="0"/>
              <a:t>Arbeitsschutz-Zuständigkeit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20C6BD0B-EC4D-4AF5-89C4-8077BB9366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„Ab“:</a:t>
            </a:r>
          </a:p>
          <a:p>
            <a:pPr lvl="1"/>
            <a:r>
              <a:rPr lang="de-DE" dirty="0"/>
              <a:t>Mehrere Datensätze mit verschiedenen „Ab“-Einträgen bilden Entwicklung ab</a:t>
            </a:r>
          </a:p>
          <a:p>
            <a:pPr lvl="1"/>
            <a:r>
              <a:rPr lang="de-DE" dirty="0"/>
              <a:t>Datum:</a:t>
            </a:r>
          </a:p>
          <a:p>
            <a:pPr lvl="2"/>
            <a:r>
              <a:rPr lang="de-DE" i="1" dirty="0"/>
              <a:t>Gebäudestandort</a:t>
            </a:r>
          </a:p>
        </p:txBody>
      </p:sp>
    </p:spTree>
    <p:extLst>
      <p:ext uri="{BB962C8B-B14F-4D97-AF65-F5344CB8AC3E}">
        <p14:creationId xmlns:p14="http://schemas.microsoft.com/office/powerpoint/2010/main" val="62004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B0BE8-FFB6-4D5F-99A5-267DDEA30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Historie: Komplette Datenstände „ab“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795D5C-8494-41E9-A5C1-D41D355B80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Für bestehende Felder mit zeitlicher Entwicklung</a:t>
            </a:r>
          </a:p>
          <a:p>
            <a:r>
              <a:rPr lang="de-DE" dirty="0"/>
              <a:t>Neue Zwischendateien mit „Ab“-Stand und den Feldinhalten</a:t>
            </a:r>
          </a:p>
          <a:p>
            <a:r>
              <a:rPr lang="de-DE" dirty="0"/>
              <a:t>Komfortable Pflege</a:t>
            </a:r>
          </a:p>
          <a:p>
            <a:pPr lvl="1"/>
            <a:r>
              <a:rPr lang="de-DE" dirty="0"/>
              <a:t>Neuer Assistent „Neueren Stand erfassen“ in „Extras“</a:t>
            </a:r>
          </a:p>
          <a:p>
            <a:r>
              <a:rPr lang="de-DE" dirty="0"/>
              <a:t>Erweiterbar</a:t>
            </a:r>
          </a:p>
          <a:p>
            <a:pPr lvl="1"/>
            <a:r>
              <a:rPr lang="de-DE" dirty="0"/>
              <a:t>Bei Bedarf weitere Felder mit wenig Aufwand aufnehmbar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22B20CD-1B6B-4364-BC4D-CBD4A56FCE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i="1" dirty="0"/>
              <a:t>Pfarrgemeinde</a:t>
            </a:r>
          </a:p>
          <a:p>
            <a:pPr lvl="1"/>
            <a:r>
              <a:rPr lang="de-DE" i="1" dirty="0"/>
              <a:t>Pfarrbezirksnummer</a:t>
            </a:r>
          </a:p>
          <a:p>
            <a:r>
              <a:rPr lang="de-DE" i="1" dirty="0"/>
              <a:t>Nutzung</a:t>
            </a:r>
          </a:p>
          <a:p>
            <a:pPr lvl="1"/>
            <a:r>
              <a:rPr lang="de-DE" i="1" dirty="0"/>
              <a:t>Barrierefrei</a:t>
            </a:r>
          </a:p>
          <a:p>
            <a:r>
              <a:rPr lang="de-DE" i="1" dirty="0"/>
              <a:t>Gebäude</a:t>
            </a:r>
          </a:p>
          <a:p>
            <a:pPr lvl="1"/>
            <a:r>
              <a:rPr lang="de-DE" i="1" dirty="0"/>
              <a:t>Gebäudetyp</a:t>
            </a:r>
          </a:p>
          <a:p>
            <a:pPr lvl="1"/>
            <a:r>
              <a:rPr lang="de-DE" i="1" dirty="0"/>
              <a:t>Bruttorauminhalt in m³</a:t>
            </a:r>
          </a:p>
          <a:p>
            <a:pPr lvl="1"/>
            <a:r>
              <a:rPr lang="de-DE" i="1" dirty="0"/>
              <a:t>Bruttogrundfläche in m²</a:t>
            </a:r>
          </a:p>
          <a:p>
            <a:pPr lvl="1"/>
            <a:r>
              <a:rPr lang="de-DE" i="1" dirty="0"/>
              <a:t>Nettogrundfläche in m²</a:t>
            </a:r>
          </a:p>
          <a:p>
            <a:pPr lvl="1"/>
            <a:r>
              <a:rPr lang="de-DE" i="1" dirty="0"/>
              <a:t>A/V-Verhältnis in 1/m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582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E9A123-31AD-4524-99C4-C2CE6451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Bereits existierende </a:t>
            </a:r>
            <a:r>
              <a:rPr lang="de-DE" dirty="0" err="1"/>
              <a:t>Historiedaten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538397-FB98-4FDC-B647-02D24FD7B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Angefordert – bereits mit Historie in der Datenbank:</a:t>
            </a:r>
          </a:p>
          <a:p>
            <a:pPr lvl="1"/>
            <a:r>
              <a:rPr lang="de-DE" i="1" dirty="0"/>
              <a:t>Geografische Lage eines Grundstücks</a:t>
            </a:r>
          </a:p>
          <a:p>
            <a:pPr lvl="1"/>
            <a:r>
              <a:rPr lang="de-DE" i="1" dirty="0"/>
              <a:t>Grundstückseigentum</a:t>
            </a:r>
          </a:p>
          <a:p>
            <a:pPr lvl="1"/>
            <a:r>
              <a:rPr lang="de-DE" i="1" dirty="0"/>
              <a:t>Gebäudeversicherungswerte</a:t>
            </a:r>
          </a:p>
          <a:p>
            <a:pPr lvl="1"/>
            <a:r>
              <a:rPr lang="de-DE" i="1" dirty="0"/>
              <a:t>Gebäudebewertung</a:t>
            </a:r>
          </a:p>
          <a:p>
            <a:pPr lvl="1"/>
            <a:r>
              <a:rPr lang="de-DE" i="1" dirty="0"/>
              <a:t>Verbräuche</a:t>
            </a:r>
          </a:p>
          <a:p>
            <a:pPr lvl="1"/>
            <a:r>
              <a:rPr lang="de-DE" i="1" dirty="0"/>
              <a:t>Heizungen</a:t>
            </a:r>
          </a:p>
          <a:p>
            <a:r>
              <a:rPr lang="de-DE" dirty="0"/>
              <a:t>Vereinheitlicht aufgenommen in Abfragemöglichkeiten, Assistenten</a:t>
            </a:r>
          </a:p>
        </p:txBody>
      </p:sp>
    </p:spTree>
    <p:extLst>
      <p:ext uri="{BB962C8B-B14F-4D97-AF65-F5344CB8AC3E}">
        <p14:creationId xmlns:p14="http://schemas.microsoft.com/office/powerpoint/2010/main" val="2075742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ED355-DBA0-4B25-A28F-E3BF08DE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Assistent „Neueren Stand erfassen“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4A74D1-CE4A-4C01-AB4B-7F00073387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Fragt passenden Zeitpunkt (Jahr, Jahr/Monat, komplettes Datum) ab</a:t>
            </a:r>
          </a:p>
          <a:p>
            <a:r>
              <a:rPr lang="de-DE" dirty="0"/>
              <a:t>Dupliziert den jeweiligen Stand-Datensatz, ggf. mitsamt Unterdaten</a:t>
            </a:r>
          </a:p>
          <a:p>
            <a:r>
              <a:rPr lang="de-DE" dirty="0"/>
              <a:t>Danach können einzelne Daten im neuen Stand geändert werden</a:t>
            </a:r>
          </a:p>
          <a:p>
            <a:pPr lvl="1"/>
            <a:r>
              <a:rPr lang="de-DE" dirty="0"/>
              <a:t>Ohne alle neu erfassen zu müssen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24C7A99-DD40-4C9A-A37C-1947E0473F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169866"/>
            <a:ext cx="5181600" cy="366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583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176649-48BE-452D-8F9B-243973E51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Historie in Ad-hoc-Abfragen: Stand „heute“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3166D58-B9CE-4BFB-B229-15EA90A79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45280" cy="4351338"/>
          </a:xfrm>
        </p:spPr>
        <p:txBody>
          <a:bodyPr/>
          <a:lstStyle/>
          <a:p>
            <a:r>
              <a:rPr lang="de-DE" dirty="0"/>
              <a:t>Dateien mit Historie-Unterdateien enthalten automatisch gefilterte Datei für Stand „heute“</a:t>
            </a:r>
          </a:p>
          <a:p>
            <a:r>
              <a:rPr lang="de-DE" dirty="0"/>
              <a:t>Um schnell ausschließlich den „heute“ gültigen Datensatz zu verwenden</a:t>
            </a:r>
          </a:p>
        </p:txBody>
      </p:sp>
      <p:pic>
        <p:nvPicPr>
          <p:cNvPr id="15" name="Inhaltsplatzhalter 14">
            <a:extLst>
              <a:ext uri="{FF2B5EF4-FFF2-40B4-BE49-F238E27FC236}">
                <a16:creationId xmlns:a16="http://schemas.microsoft.com/office/drawing/2014/main" id="{8BA93405-E824-4E57-B506-D425D40873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83163" y="1970561"/>
            <a:ext cx="6370637" cy="406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56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3AD141-1180-41C8-85DA-DDE08B9F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Historie in Ad-hoc-Abfragen: Stichzeitpunkt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27FD2-CE91-4A6F-A0BF-C253DACD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Alle „Stand“-Dateien enthalten zusätzlich filterbares Feld „Wirksam für Zeitpunkt“</a:t>
            </a:r>
          </a:p>
          <a:p>
            <a:r>
              <a:rPr lang="de-DE" dirty="0"/>
              <a:t>Um </a:t>
            </a:r>
            <a:r>
              <a:rPr lang="de-DE" dirty="0" err="1"/>
              <a:t>Historiedaten</a:t>
            </a:r>
            <a:r>
              <a:rPr lang="de-DE" dirty="0"/>
              <a:t> zu einem beliebigen Zeitpunkt zu filtern</a:t>
            </a:r>
          </a:p>
          <a:p>
            <a:r>
              <a:rPr lang="de-DE" dirty="0"/>
              <a:t>Tipp: „Lose</a:t>
            </a:r>
            <a:br>
              <a:rPr lang="de-DE" dirty="0"/>
            </a:br>
            <a:r>
              <a:rPr lang="de-DE" dirty="0"/>
              <a:t>Verknüpfung“</a:t>
            </a:r>
          </a:p>
          <a:p>
            <a:pPr lvl="1"/>
            <a:r>
              <a:rPr lang="de-DE" dirty="0"/>
              <a:t>Um z.B. das</a:t>
            </a:r>
            <a:br>
              <a:rPr lang="de-DE" dirty="0"/>
            </a:br>
            <a:r>
              <a:rPr lang="de-DE" dirty="0"/>
              <a:t>Gebäude</a:t>
            </a:r>
            <a:br>
              <a:rPr lang="de-DE" dirty="0"/>
            </a:br>
            <a:r>
              <a:rPr lang="de-DE" dirty="0"/>
              <a:t>auszugeben,</a:t>
            </a:r>
            <a:br>
              <a:rPr lang="de-DE" dirty="0"/>
            </a:br>
            <a:r>
              <a:rPr lang="de-DE" dirty="0"/>
              <a:t>auch wenn es zum</a:t>
            </a:r>
            <a:br>
              <a:rPr lang="de-DE" dirty="0"/>
            </a:br>
            <a:r>
              <a:rPr lang="de-DE" dirty="0"/>
              <a:t>Stichtag gar keinen</a:t>
            </a:r>
            <a:br>
              <a:rPr lang="de-DE" dirty="0"/>
            </a:br>
            <a:r>
              <a:rPr lang="de-DE" dirty="0"/>
              <a:t>„Stand“ der</a:t>
            </a:r>
            <a:br>
              <a:rPr lang="de-DE" dirty="0"/>
            </a:br>
            <a:r>
              <a:rPr lang="de-DE" dirty="0"/>
              <a:t>Unterdatei gibt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ECEE2EE-652D-43E9-8C54-56FA71F16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096" y="3065463"/>
            <a:ext cx="7053704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064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54705-C869-49BB-BDC8-B0CD057F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Nachträgliche Stichtagsfilterung einer Abfrage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DC8BBC-3FD4-441B-AC97-67B42039A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Assistent „Abfrage um Stichtagsfilterung ergänzen“</a:t>
            </a:r>
          </a:p>
          <a:p>
            <a:r>
              <a:rPr lang="de-DE" dirty="0"/>
              <a:t>Zu finden bei Ad-hoc-Abfragen in „Extras“</a:t>
            </a:r>
          </a:p>
          <a:p>
            <a:r>
              <a:rPr lang="de-DE" dirty="0"/>
              <a:t>Ergänzt vorhandene Ad-hoc-Abfrage um Stichtagsfilterung</a:t>
            </a:r>
          </a:p>
          <a:p>
            <a:r>
              <a:rPr lang="de-DE" dirty="0"/>
              <a:t>Felder zusammenklicken, Assistent trägt Filterung nach</a:t>
            </a:r>
          </a:p>
        </p:txBody>
      </p:sp>
    </p:spTree>
    <p:extLst>
      <p:ext uri="{BB962C8B-B14F-4D97-AF65-F5344CB8AC3E}">
        <p14:creationId xmlns:p14="http://schemas.microsoft.com/office/powerpoint/2010/main" val="2485501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F8A48-83DB-40EE-B0B4-7BFC7968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Nachträgliche Filterung: Beispiel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AA3DF8-77F2-4502-B84D-A49362366B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Beispiel:</a:t>
            </a:r>
          </a:p>
          <a:p>
            <a:pPr lvl="1"/>
            <a:r>
              <a:rPr lang="de-DE" dirty="0"/>
              <a:t>Grundstücks-ID</a:t>
            </a:r>
          </a:p>
          <a:p>
            <a:pPr lvl="1"/>
            <a:r>
              <a:rPr lang="de-DE" dirty="0"/>
              <a:t>Geografische Lage: Kirchengemeinde (Filterung nach Ab vergessen)</a:t>
            </a:r>
          </a:p>
          <a:p>
            <a:pPr lvl="1"/>
            <a:r>
              <a:rPr lang="de-DE" dirty="0"/>
              <a:t>Grundstückseigentum-Stand: Haupteigentümer (auch Filterung vergessen)</a:t>
            </a:r>
          </a:p>
          <a:p>
            <a:r>
              <a:rPr lang="de-DE" dirty="0"/>
              <a:t>Assistent findet alle fehlenden Filterungen</a:t>
            </a:r>
          </a:p>
          <a:p>
            <a:r>
              <a:rPr lang="de-DE" dirty="0"/>
              <a:t>Fragt passenden Stichzeitpunkt</a:t>
            </a:r>
          </a:p>
          <a:p>
            <a:pPr lvl="1"/>
            <a:r>
              <a:rPr lang="de-DE" dirty="0"/>
              <a:t>Jahr, Jahr/Monat oder Datum</a:t>
            </a:r>
          </a:p>
          <a:p>
            <a:r>
              <a:rPr lang="de-DE" dirty="0"/>
              <a:t>Wendet den auf alle Felder an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B7F2AA2-8636-4895-B8CF-4318779D49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169866"/>
            <a:ext cx="5181600" cy="366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02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6EE9F24-79EE-47CB-B891-10E652D56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Noch was ganz anderes…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0A56898-9551-40B3-9758-DE49CE94B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901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3FB8AE4-50DA-49D6-AA8D-7963590E6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„Dokument mit diesem Datensatz ausfüllen“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5D9948B-C67A-4592-8041-39C6C252C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Von der Landeskirche der Pfalz für SF Fundus 2.0 beauftragt</a:t>
            </a:r>
          </a:p>
          <a:p>
            <a:pPr lvl="1"/>
            <a:r>
              <a:rPr lang="de-DE" dirty="0"/>
              <a:t>Anlass: Antragsformulare für Baumaßnahmen in Form von Excel-Dateien</a:t>
            </a:r>
          </a:p>
          <a:p>
            <a:pPr lvl="1"/>
            <a:r>
              <a:rPr lang="de-DE" dirty="0"/>
              <a:t>Umsetzung: Innerhalb des SF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Creators</a:t>
            </a:r>
            <a:r>
              <a:rPr lang="de-DE" dirty="0"/>
              <a:t> unabhängig von der konkreten Anwendung</a:t>
            </a:r>
          </a:p>
          <a:p>
            <a:r>
              <a:rPr lang="de-DE" dirty="0"/>
              <a:t>In jeder Anwendung verfügbar – auch in SF Fundus 3.0</a:t>
            </a:r>
          </a:p>
          <a:p>
            <a:r>
              <a:rPr lang="de-DE" dirty="0"/>
              <a:t>In jeder Datei</a:t>
            </a:r>
          </a:p>
          <a:p>
            <a:r>
              <a:rPr lang="de-DE" dirty="0"/>
              <a:t>In jedem Datensatz</a:t>
            </a:r>
          </a:p>
          <a:p>
            <a:r>
              <a:rPr lang="de-DE" dirty="0"/>
              <a:t>Für beliebige Word-Dokumente, Excel-Dateien (und Outlook-Mails)</a:t>
            </a:r>
          </a:p>
        </p:txBody>
      </p:sp>
    </p:spTree>
    <p:extLst>
      <p:ext uri="{BB962C8B-B14F-4D97-AF65-F5344CB8AC3E}">
        <p14:creationId xmlns:p14="http://schemas.microsoft.com/office/powerpoint/2010/main" val="306655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Kleinkram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Baupflicht-Felder sind von Nutzungen in die Gebäude verlegt</a:t>
            </a:r>
          </a:p>
          <a:p>
            <a:pPr lvl="1"/>
            <a:r>
              <a:rPr lang="de-DE" dirty="0"/>
              <a:t>Die Daten sind übertragen</a:t>
            </a:r>
          </a:p>
          <a:p>
            <a:r>
              <a:rPr lang="de-DE" dirty="0"/>
              <a:t>Nutzungen können inaktiv geschaltet werden</a:t>
            </a:r>
          </a:p>
          <a:p>
            <a:pPr lvl="1"/>
            <a:r>
              <a:rPr lang="de-DE" dirty="0"/>
              <a:t>Neue Felder „inaktiv ab“ und „Inaktivitäts-Grund“</a:t>
            </a:r>
          </a:p>
          <a:p>
            <a:r>
              <a:rPr lang="de-DE" dirty="0"/>
              <a:t>Gebäudenutzung: „Nettogeschossfläche/m²“ heißt jetzt „Nettoraumfläche/m²“</a:t>
            </a:r>
          </a:p>
        </p:txBody>
      </p:sp>
    </p:spTree>
    <p:extLst>
      <p:ext uri="{BB962C8B-B14F-4D97-AF65-F5344CB8AC3E}">
        <p14:creationId xmlns:p14="http://schemas.microsoft.com/office/powerpoint/2010/main" val="1792031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D13D0-AB6A-47D3-962E-9848897FA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 dirty="0" err="1"/>
              <a:t>funktioniert‘s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1075EB-586E-48E2-972F-3D7466A76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Gegeben:</a:t>
            </a:r>
          </a:p>
          <a:p>
            <a:pPr lvl="1"/>
            <a:r>
              <a:rPr lang="de-DE" dirty="0"/>
              <a:t>Ein beliebiger Datensatz in Fundus: Gebäude, Kirchengemeinde, was auch immer</a:t>
            </a:r>
          </a:p>
          <a:p>
            <a:pPr lvl="1"/>
            <a:r>
              <a:rPr lang="de-DE" dirty="0"/>
              <a:t>Ein beliebiges Dokument mit Platzhaltern für Daten</a:t>
            </a:r>
          </a:p>
          <a:p>
            <a:pPr lvl="2"/>
            <a:r>
              <a:rPr lang="de-DE" dirty="0"/>
              <a:t>In der Form </a:t>
            </a:r>
            <a:r>
              <a:rPr lang="de-DE" i="1" dirty="0"/>
              <a:t>{Platzhaltername}</a:t>
            </a:r>
            <a:endParaRPr lang="de-DE" dirty="0"/>
          </a:p>
          <a:p>
            <a:pPr lvl="2"/>
            <a:r>
              <a:rPr lang="de-DE" dirty="0"/>
              <a:t>Verfügbare Platzhalter werden vor dem Ausfüllen angezeigt, um die Vorlagenerstellung zu erleichtern</a:t>
            </a:r>
          </a:p>
          <a:p>
            <a:r>
              <a:rPr lang="de-DE" dirty="0"/>
              <a:t>Ergebnis:</a:t>
            </a:r>
          </a:p>
          <a:p>
            <a:pPr lvl="1"/>
            <a:r>
              <a:rPr lang="de-DE" dirty="0"/>
              <a:t>Ein neues Dokument (die Vorlage wird nicht verändert)</a:t>
            </a:r>
          </a:p>
          <a:p>
            <a:pPr lvl="1"/>
            <a:r>
              <a:rPr lang="de-DE" dirty="0"/>
              <a:t>Alle Platzhalter ausgefüllt</a:t>
            </a:r>
          </a:p>
          <a:p>
            <a:pPr lvl="1"/>
            <a:r>
              <a:rPr lang="de-DE" dirty="0"/>
              <a:t>Bereit zum Speichern, Drucken, Mailen…</a:t>
            </a:r>
          </a:p>
        </p:txBody>
      </p:sp>
    </p:spTree>
    <p:extLst>
      <p:ext uri="{BB962C8B-B14F-4D97-AF65-F5344CB8AC3E}">
        <p14:creationId xmlns:p14="http://schemas.microsoft.com/office/powerpoint/2010/main" val="3395259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E2823-2928-4698-8FC7-C9B47997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Datenfelder sind verfügbar?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E6974B-4080-4549-829D-66B7546CE9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Kurz gesagt – alle:</a:t>
            </a:r>
          </a:p>
          <a:p>
            <a:r>
              <a:rPr lang="de-DE" dirty="0"/>
              <a:t>Alle Felder des aktuellen Datensatzes</a:t>
            </a:r>
          </a:p>
          <a:p>
            <a:r>
              <a:rPr lang="de-DE" dirty="0"/>
              <a:t>Alle für Ad-hoc-Abfragen verfügbaren berechneten Felder</a:t>
            </a:r>
          </a:p>
          <a:p>
            <a:r>
              <a:rPr lang="de-DE" dirty="0"/>
              <a:t>Dito für sämtliche übergeordneten Datensätze (bis hinauf zur Landeskirche)</a:t>
            </a:r>
          </a:p>
          <a:p>
            <a:r>
              <a:rPr lang="de-DE" dirty="0"/>
              <a:t>Dito für untergeordnete Detaildatensätze – zweifach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Platzhalter mit laufenden Datensatznummern – gut für Listen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Platzhalter mit sprechenden Namen – gut für gezielten Zugriff auf bestimmte Daten</a:t>
            </a:r>
          </a:p>
          <a:p>
            <a:pPr lvl="2"/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A1CA35D-0AAE-496E-99E2-D4DE11381B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169866"/>
            <a:ext cx="5181600" cy="366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20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FB49E795-713C-4B75-A476-C30182D76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Danke.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B287DDB-8B38-4576-BC2C-C01AE00B7F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01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F3044-9BF7-4074-974F-0DCE00806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Mittelkram: Externe Personen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EA2BE-6C50-4136-9D80-C3B0440EE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Rekapituliert:</a:t>
            </a:r>
          </a:p>
          <a:p>
            <a:pPr lvl="1"/>
            <a:r>
              <a:rPr lang="de-DE" dirty="0"/>
              <a:t>Eine zentrale Stelle, um Personen und Institutionen zu pflegen</a:t>
            </a:r>
          </a:p>
          <a:p>
            <a:pPr lvl="1"/>
            <a:r>
              <a:rPr lang="de-DE" dirty="0"/>
              <a:t>Auch wenn diese an vielen Stellen und zu verschiedenen Zwecken verwendet werden</a:t>
            </a:r>
          </a:p>
          <a:p>
            <a:pPr lvl="1"/>
            <a:r>
              <a:rPr lang="de-DE" dirty="0"/>
              <a:t>Derselbe Mensch kann Grundstückseigentümer, Vermieter und Orgelbauer sein, aber seine Anschrift ist nur 1 x gespeichert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512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2026D-CE71-4FA7-AF89-F4C74C171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Externe Personen: Bisherige Architektur</a:t>
            </a:r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6D155AD4-B01D-4032-B43B-E6BC0EB483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6597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828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0A949-4F95-479E-A5F6-F0C08C01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Sinn und Probleme der Zwischendatei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1D0C6E-A4E8-47B5-B21C-1D1C029D7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Sinn:</a:t>
            </a:r>
          </a:p>
          <a:p>
            <a:pPr lvl="1"/>
            <a:r>
              <a:rPr lang="de-DE" dirty="0"/>
              <a:t>Man soll nicht ein Ankreuzfeld „Kann Architekt sein“ einer Person deaktivieren können, die tatsächlich als Architekt eines Gebäudes eingetragen ist</a:t>
            </a:r>
          </a:p>
          <a:p>
            <a:pPr lvl="1"/>
            <a:r>
              <a:rPr lang="de-DE" dirty="0"/>
              <a:t>Man soll in Suchen nach Architekten auch wirklich nur Architekten angeboten bekommen und nicht etwa alle externen Personen</a:t>
            </a:r>
          </a:p>
          <a:p>
            <a:r>
              <a:rPr lang="de-DE" dirty="0"/>
              <a:t>Probleme:</a:t>
            </a:r>
          </a:p>
          <a:p>
            <a:pPr lvl="1"/>
            <a:r>
              <a:rPr lang="de-DE" dirty="0"/>
              <a:t>Per „…“ beim Architekten eines Gebäudes gelangt man erst zur Zwischendatei, erst von dort zur externen Person</a:t>
            </a:r>
          </a:p>
          <a:p>
            <a:pPr lvl="1"/>
            <a:r>
              <a:rPr lang="de-DE" dirty="0"/>
              <a:t>Neuanlage muss direkt über Formular „Externe Person“ geschehen, geht nicht per „Neu…“ in der Suche nach einem Architekten</a:t>
            </a:r>
          </a:p>
        </p:txBody>
      </p:sp>
    </p:spTree>
    <p:extLst>
      <p:ext uri="{BB962C8B-B14F-4D97-AF65-F5344CB8AC3E}">
        <p14:creationId xmlns:p14="http://schemas.microsoft.com/office/powerpoint/2010/main" val="7528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D74C3-0590-4B51-826F-93A0231B1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6F94E0-A4BB-442D-8888-EB844CCD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Zwischendatei entfällt ab sofort</a:t>
            </a:r>
          </a:p>
          <a:p>
            <a:r>
              <a:rPr lang="de-DE" dirty="0"/>
              <a:t>Datentabellen verweisen jetzt also direkt auf die externe Person</a:t>
            </a:r>
          </a:p>
          <a:p>
            <a:pPr lvl="1"/>
            <a:r>
              <a:rPr lang="de-DE" dirty="0"/>
              <a:t>„…“ geht also direkt dorthin</a:t>
            </a:r>
          </a:p>
          <a:p>
            <a:r>
              <a:rPr lang="de-DE" dirty="0"/>
              <a:t>Gültigkeitsprüfungen mit neuer Technik</a:t>
            </a:r>
          </a:p>
          <a:p>
            <a:r>
              <a:rPr lang="de-DE" dirty="0"/>
              <a:t>Suche über Datenübersichten</a:t>
            </a:r>
          </a:p>
        </p:txBody>
      </p:sp>
    </p:spTree>
    <p:extLst>
      <p:ext uri="{BB962C8B-B14F-4D97-AF65-F5344CB8AC3E}">
        <p14:creationId xmlns:p14="http://schemas.microsoft.com/office/powerpoint/2010/main" val="322296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2026D-CE71-4FA7-AF89-F4C74C171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Externe Personen: Neue Architektur</a:t>
            </a:r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6D155AD4-B01D-4032-B43B-E6BC0EB483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2471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7302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BD219-8641-44ED-95A1-48B714AB0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Neues Verhalten: Beispiel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76F6EB-89CA-4A82-95F5-4285EF3FB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452286" cy="4351338"/>
          </a:xfrm>
        </p:spPr>
        <p:txBody>
          <a:bodyPr>
            <a:normAutofit fontScale="92500"/>
          </a:bodyPr>
          <a:lstStyle/>
          <a:p>
            <a:r>
              <a:rPr lang="de-DE" dirty="0"/>
              <a:t>Im Feld „Architekt“ werden immer noch nur Architekten angeboten:</a:t>
            </a:r>
          </a:p>
          <a:p>
            <a:pPr lvl="1"/>
            <a:r>
              <a:rPr lang="de-DE" dirty="0"/>
              <a:t>Suchfenster ersetzt durch komfortablere Datenübersicht</a:t>
            </a:r>
          </a:p>
          <a:p>
            <a:pPr lvl="1"/>
            <a:r>
              <a:rPr lang="de-DE" dirty="0"/>
              <a:t>Ein einziges Suchfeld sucht in allen Textfeldern der externen Person</a:t>
            </a:r>
          </a:p>
          <a:p>
            <a:r>
              <a:rPr lang="de-DE" dirty="0"/>
              <a:t>Datenbank-Konsistenz ist natürlich immer noch gewährleistet:</a:t>
            </a:r>
          </a:p>
          <a:p>
            <a:pPr lvl="1"/>
            <a:r>
              <a:rPr lang="de-DE" dirty="0"/>
              <a:t>Prüfung der Deaktivierung von Ankreuzfeldern direkt gegen die Datentabellen</a:t>
            </a:r>
          </a:p>
          <a:p>
            <a:pPr lvl="1"/>
            <a:r>
              <a:rPr lang="de-DE" dirty="0"/>
              <a:t>Prüfung der Verweise in den Datentabellen direkt gegen die Ankreuzfelder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4728D4D2-BC92-4CF6-819B-FA3A9EFB1C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13335" y="2347783"/>
            <a:ext cx="4440465" cy="313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096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770E4-A666-43EB-A804-07C5BEE6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Großkram</a:t>
            </a:r>
            <a:r>
              <a:rPr lang="de-DE" dirty="0"/>
              <a:t>: Historie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3AC6B26-8531-49CE-87F9-A4F5C94A4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Fundus kannte an einigen Stellen bereits zeitlich veränderliche Daten</a:t>
            </a:r>
          </a:p>
          <a:p>
            <a:pPr lvl="1"/>
            <a:r>
              <a:rPr lang="de-DE" dirty="0"/>
              <a:t>„Ab“ einem Zeitpunkt:</a:t>
            </a:r>
          </a:p>
          <a:p>
            <a:pPr lvl="2"/>
            <a:r>
              <a:rPr lang="de-DE" i="1" dirty="0"/>
              <a:t>Grundstücks-/Gebäudeeigentum, geografische Lage, Nutzungs-Nutzer</a:t>
            </a:r>
          </a:p>
          <a:p>
            <a:pPr lvl="1"/>
            <a:r>
              <a:rPr lang="de-DE" dirty="0"/>
              <a:t>„Aktiv/inaktiv ab“:</a:t>
            </a:r>
          </a:p>
          <a:p>
            <a:pPr lvl="2"/>
            <a:r>
              <a:rPr lang="de-DE" i="1" dirty="0" err="1"/>
              <a:t>Gebäudeversicherungwerte</a:t>
            </a:r>
            <a:r>
              <a:rPr lang="de-DE" i="1" dirty="0"/>
              <a:t>, Heizungen, Regionen, Regionsmitgliedschaften</a:t>
            </a:r>
          </a:p>
          <a:p>
            <a:r>
              <a:rPr lang="de-DE" dirty="0"/>
              <a:t>Neu: Erweiterung und Vereinheitlichung</a:t>
            </a:r>
          </a:p>
          <a:p>
            <a:pPr lvl="1"/>
            <a:r>
              <a:rPr lang="de-DE" dirty="0"/>
              <a:t>Jede Menge weitere Daten, die zeitlich bezogen gespeichert werden</a:t>
            </a:r>
          </a:p>
          <a:p>
            <a:pPr lvl="1"/>
            <a:r>
              <a:rPr lang="de-DE" dirty="0"/>
              <a:t>Unterstützung bei der Erfassung eines neuen Standes</a:t>
            </a:r>
          </a:p>
          <a:p>
            <a:pPr lvl="1"/>
            <a:r>
              <a:rPr lang="de-DE" dirty="0"/>
              <a:t>Einheitliche Möglichkeiten, den Stand „Heute“ sowie einen Stand zu einem beliebigen Zeitpunkt abzufragen</a:t>
            </a:r>
          </a:p>
          <a:p>
            <a:pPr lvl="1"/>
            <a:r>
              <a:rPr lang="de-DE" dirty="0"/>
              <a:t>Stichtagsbezug bei Berichten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738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13B41B-1C61-4813-9D8C-4A702650CA5D}"/>
</file>

<file path=customXml/itemProps2.xml><?xml version="1.0" encoding="utf-8"?>
<ds:datastoreItem xmlns:ds="http://schemas.openxmlformats.org/officeDocument/2006/customXml" ds:itemID="{624320B0-EF44-4370-9FD5-C4378B4C1470}"/>
</file>

<file path=customXml/itemProps3.xml><?xml version="1.0" encoding="utf-8"?>
<ds:datastoreItem xmlns:ds="http://schemas.openxmlformats.org/officeDocument/2006/customXml" ds:itemID="{FA3C35FC-8FF1-481C-8298-01397FC52E6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904</Words>
  <Application>Microsoft Office PowerPoint</Application>
  <PresentationFormat>Breitbild</PresentationFormat>
  <Paragraphs>160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</vt:lpstr>
      <vt:lpstr>SF Fundus 3.0</vt:lpstr>
      <vt:lpstr>Kleinkram</vt:lpstr>
      <vt:lpstr>Mittelkram: Externe Personen</vt:lpstr>
      <vt:lpstr>Externe Personen: Bisherige Architektur</vt:lpstr>
      <vt:lpstr>Sinn und Probleme der Zwischendatei</vt:lpstr>
      <vt:lpstr>Lösung</vt:lpstr>
      <vt:lpstr>Externe Personen: Neue Architektur</vt:lpstr>
      <vt:lpstr>Neues Verhalten: Beispiel</vt:lpstr>
      <vt:lpstr>Großkram: Historie</vt:lpstr>
      <vt:lpstr>Historie: Neue Felder bestehender Dateien</vt:lpstr>
      <vt:lpstr>Historie: Komplette Datenstände „ab“</vt:lpstr>
      <vt:lpstr>Bereits existierende Historiedaten</vt:lpstr>
      <vt:lpstr>Assistent „Neueren Stand erfassen“</vt:lpstr>
      <vt:lpstr>Historie in Ad-hoc-Abfragen: Stand „heute“</vt:lpstr>
      <vt:lpstr>Historie in Ad-hoc-Abfragen: Stichzeitpunkt</vt:lpstr>
      <vt:lpstr>Nachträgliche Stichtagsfilterung einer Abfrage</vt:lpstr>
      <vt:lpstr>Nachträgliche Filterung: Beispiel</vt:lpstr>
      <vt:lpstr>Noch was ganz anderes…</vt:lpstr>
      <vt:lpstr>„Dokument mit diesem Datensatz ausfüllen“</vt:lpstr>
      <vt:lpstr>Wie funktioniert‘s?</vt:lpstr>
      <vt:lpstr>Welche Datenfelder sind verfügbar?</vt:lpstr>
      <vt:lpstr>Danke.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 Fundus 3.</dc:title>
  <dc:creator>Stefan Falk</dc:creator>
  <cp:lastModifiedBy>Falk, Stefan</cp:lastModifiedBy>
  <cp:revision>58</cp:revision>
  <dcterms:created xsi:type="dcterms:W3CDTF">2016-09-15T20:11:22Z</dcterms:created>
  <dcterms:modified xsi:type="dcterms:W3CDTF">2017-11-09T23:19:35Z</dcterms:modified>
</cp:coreProperties>
</file>